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6413" cy="9083675"/>
  <p:embeddedFontLst>
    <p:embeddedFont>
      <p:font typeface="Nunito Light" panose="020B0604020202020204" charset="0"/>
      <p:regular r:id="rId25"/>
      <p:bold r:id="rId26"/>
      <p:italic r:id="rId27"/>
      <p:boldItalic r:id="rId28"/>
    </p:embeddedFont>
    <p:embeddedFont>
      <p:font typeface="Tahoma" panose="020B0604030504040204" pitchFamily="34" charset="0"/>
      <p:regular r:id="rId29"/>
      <p:bold r:id="rId30"/>
    </p:embeddedFont>
    <p:embeddedFont>
      <p:font typeface="Nunito" panose="020B0604020202020204" charset="0"/>
      <p:regular r:id="rId31"/>
      <p:bold r:id="rId32"/>
      <p:italic r:id="rId33"/>
      <p:boldItalic r:id="rId34"/>
    </p:embeddedFont>
    <p:embeddedFont>
      <p:font typeface="Comfortaa Regular" panose="020B0604020202020204" charset="0"/>
      <p:regular r:id="rId35"/>
      <p:bold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7" d="100"/>
          <a:sy n="77" d="100"/>
        </p:scale>
        <p:origin x="-714" y="1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0212" cy="454025"/>
          </a:xfrm>
          <a:prstGeom prst="rect">
            <a:avLst/>
          </a:prstGeom>
          <a:noFill/>
          <a:ln>
            <a:noFill/>
          </a:ln>
        </p:spPr>
        <p:txBody>
          <a:bodyPr spcFirstLastPara="1" wrap="square" lIns="91050" tIns="45525" rIns="91050" bIns="45525" anchor="t" anchorCtr="0">
            <a:noAutofit/>
          </a:bodyPr>
          <a:lstStyle>
            <a:lvl1pPr marR="0" lvl="0" algn="l" rtl="0">
              <a:lnSpc>
                <a:spcPct val="100000"/>
              </a:lnSpc>
              <a:spcBef>
                <a:spcPts val="0"/>
              </a:spcBef>
              <a:spcAft>
                <a:spcPts val="0"/>
              </a:spcAft>
              <a:buClr>
                <a:schemeClr val="dk1"/>
              </a:buClr>
              <a:buSzPts val="1800"/>
              <a:buFont typeface="Tahoma"/>
              <a:buNone/>
              <a:defRPr sz="1800" b="0" i="0" u="none" strike="noStrike" cap="none">
                <a:solidFill>
                  <a:schemeClr val="dk1"/>
                </a:solidFill>
                <a:latin typeface="Tahoma"/>
                <a:ea typeface="Tahoma"/>
                <a:cs typeface="Tahoma"/>
                <a:sym typeface="Tahoma"/>
              </a:defRPr>
            </a:lvl1pPr>
            <a:lvl2pPr marR="0" lvl="1" algn="l" rtl="0">
              <a:lnSpc>
                <a:spcPct val="100000"/>
              </a:lnSpc>
              <a:spcBef>
                <a:spcPts val="0"/>
              </a:spcBef>
              <a:spcAft>
                <a:spcPts val="0"/>
              </a:spcAft>
              <a:buClr>
                <a:schemeClr val="dk1"/>
              </a:buClr>
              <a:buSzPts val="1800"/>
              <a:buFont typeface="Tahoma"/>
              <a:buNone/>
              <a:defRPr sz="18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Clr>
                <a:schemeClr val="dk1"/>
              </a:buClr>
              <a:buSzPts val="1800"/>
              <a:buFont typeface="Tahoma"/>
              <a:buNone/>
              <a:defRPr sz="18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Clr>
                <a:schemeClr val="dk1"/>
              </a:buClr>
              <a:buSzPts val="1800"/>
              <a:buFont typeface="Tahoma"/>
              <a:buNone/>
              <a:defRPr sz="18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Clr>
                <a:schemeClr val="dk1"/>
              </a:buClr>
              <a:buSzPts val="1800"/>
              <a:buFont typeface="Tahoma"/>
              <a:buNone/>
              <a:defRPr sz="1800" b="0" i="0" u="none" strike="noStrike" cap="none">
                <a:solidFill>
                  <a:schemeClr val="dk1"/>
                </a:solidFill>
                <a:latin typeface="Tahoma"/>
                <a:ea typeface="Tahoma"/>
                <a:cs typeface="Tahoma"/>
                <a:sym typeface="Tahoma"/>
              </a:defRPr>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Google Shape;4;n"/>
          <p:cNvSpPr txBox="1">
            <a:spLocks noGrp="1"/>
          </p:cNvSpPr>
          <p:nvPr>
            <p:ph type="dt" idx="10"/>
          </p:nvPr>
        </p:nvSpPr>
        <p:spPr>
          <a:xfrm>
            <a:off x="3884612" y="0"/>
            <a:ext cx="2970212" cy="454025"/>
          </a:xfrm>
          <a:prstGeom prst="rect">
            <a:avLst/>
          </a:prstGeom>
          <a:noFill/>
          <a:ln>
            <a:noFill/>
          </a:ln>
        </p:spPr>
        <p:txBody>
          <a:bodyPr spcFirstLastPara="1" wrap="square" lIns="91050" tIns="45525" rIns="91050" bIns="45525" anchor="t" anchorCtr="0">
            <a:noAutofit/>
          </a:bodyPr>
          <a:lstStyle>
            <a:lvl1pPr marR="0" lvl="0" algn="l" rtl="0">
              <a:lnSpc>
                <a:spcPct val="100000"/>
              </a:lnSpc>
              <a:spcBef>
                <a:spcPts val="0"/>
              </a:spcBef>
              <a:spcAft>
                <a:spcPts val="0"/>
              </a:spcAft>
              <a:buClr>
                <a:schemeClr val="dk1"/>
              </a:buClr>
              <a:buSzPts val="1800"/>
              <a:buFont typeface="Tahoma"/>
              <a:buNone/>
              <a:defRPr sz="1800" b="0" i="0" u="none" strike="noStrike" cap="none">
                <a:solidFill>
                  <a:schemeClr val="dk1"/>
                </a:solidFill>
                <a:latin typeface="Tahoma"/>
                <a:ea typeface="Tahoma"/>
                <a:cs typeface="Tahoma"/>
                <a:sym typeface="Tahoma"/>
              </a:defRPr>
            </a:lvl1pPr>
            <a:lvl2pPr marR="0" lvl="1" algn="l" rtl="0">
              <a:lnSpc>
                <a:spcPct val="100000"/>
              </a:lnSpc>
              <a:spcBef>
                <a:spcPts val="0"/>
              </a:spcBef>
              <a:spcAft>
                <a:spcPts val="0"/>
              </a:spcAft>
              <a:buClr>
                <a:schemeClr val="dk1"/>
              </a:buClr>
              <a:buSzPts val="1800"/>
              <a:buFont typeface="Tahoma"/>
              <a:buNone/>
              <a:defRPr sz="18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Clr>
                <a:schemeClr val="dk1"/>
              </a:buClr>
              <a:buSzPts val="1800"/>
              <a:buFont typeface="Tahoma"/>
              <a:buNone/>
              <a:defRPr sz="18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Clr>
                <a:schemeClr val="dk1"/>
              </a:buClr>
              <a:buSzPts val="1800"/>
              <a:buFont typeface="Tahoma"/>
              <a:buNone/>
              <a:defRPr sz="18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Clr>
                <a:schemeClr val="dk1"/>
              </a:buClr>
              <a:buSzPts val="1800"/>
              <a:buFont typeface="Tahoma"/>
              <a:buNone/>
              <a:defRPr sz="1800" b="0" i="0" u="none" strike="noStrike" cap="none">
                <a:solidFill>
                  <a:schemeClr val="dk1"/>
                </a:solidFill>
                <a:latin typeface="Tahoma"/>
                <a:ea typeface="Tahoma"/>
                <a:cs typeface="Tahoma"/>
                <a:sym typeface="Tahoma"/>
              </a:defRPr>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 name="Google Shape;5;n"/>
          <p:cNvSpPr>
            <a:spLocks noGrp="1" noRot="1" noChangeAspect="1"/>
          </p:cNvSpPr>
          <p:nvPr>
            <p:ph type="sldImg" idx="3"/>
          </p:nvPr>
        </p:nvSpPr>
        <p:spPr>
          <a:xfrm>
            <a:off x="1157287" y="681037"/>
            <a:ext cx="4543425" cy="34067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14825"/>
            <a:ext cx="5484812" cy="4087812"/>
          </a:xfrm>
          <a:prstGeom prst="rect">
            <a:avLst/>
          </a:prstGeom>
          <a:noFill/>
          <a:ln>
            <a:noFill/>
          </a:ln>
        </p:spPr>
        <p:txBody>
          <a:bodyPr spcFirstLastPara="1" wrap="square" lIns="91050" tIns="45525" rIns="91050" bIns="45525"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28062"/>
            <a:ext cx="2970212" cy="454025"/>
          </a:xfrm>
          <a:prstGeom prst="rect">
            <a:avLst/>
          </a:prstGeom>
          <a:noFill/>
          <a:ln>
            <a:noFill/>
          </a:ln>
        </p:spPr>
        <p:txBody>
          <a:bodyPr spcFirstLastPara="1" wrap="square" lIns="91050" tIns="45525" rIns="91050" bIns="45525" anchor="b" anchorCtr="0">
            <a:noAutofit/>
          </a:bodyPr>
          <a:lstStyle>
            <a:lvl1pPr marR="0" lvl="0" algn="l" rtl="0">
              <a:lnSpc>
                <a:spcPct val="100000"/>
              </a:lnSpc>
              <a:spcBef>
                <a:spcPts val="0"/>
              </a:spcBef>
              <a:spcAft>
                <a:spcPts val="0"/>
              </a:spcAft>
              <a:buClr>
                <a:schemeClr val="dk1"/>
              </a:buClr>
              <a:buSzPts val="1800"/>
              <a:buFont typeface="Tahoma"/>
              <a:buNone/>
              <a:defRPr sz="1800" b="0" i="0" u="none" strike="noStrike" cap="none">
                <a:solidFill>
                  <a:schemeClr val="dk1"/>
                </a:solidFill>
                <a:latin typeface="Tahoma"/>
                <a:ea typeface="Tahoma"/>
                <a:cs typeface="Tahoma"/>
                <a:sym typeface="Tahoma"/>
              </a:defRPr>
            </a:lvl1pPr>
            <a:lvl2pPr marR="0" lvl="1" algn="l" rtl="0">
              <a:lnSpc>
                <a:spcPct val="100000"/>
              </a:lnSpc>
              <a:spcBef>
                <a:spcPts val="0"/>
              </a:spcBef>
              <a:spcAft>
                <a:spcPts val="0"/>
              </a:spcAft>
              <a:buClr>
                <a:schemeClr val="dk1"/>
              </a:buClr>
              <a:buSzPts val="1800"/>
              <a:buFont typeface="Tahoma"/>
              <a:buNone/>
              <a:defRPr sz="1800" b="0" i="0" u="none" strike="noStrike" cap="none">
                <a:solidFill>
                  <a:schemeClr val="dk1"/>
                </a:solidFill>
                <a:latin typeface="Tahoma"/>
                <a:ea typeface="Tahoma"/>
                <a:cs typeface="Tahoma"/>
                <a:sym typeface="Tahoma"/>
              </a:defRPr>
            </a:lvl2pPr>
            <a:lvl3pPr marR="0" lvl="2" algn="l" rtl="0">
              <a:lnSpc>
                <a:spcPct val="100000"/>
              </a:lnSpc>
              <a:spcBef>
                <a:spcPts val="0"/>
              </a:spcBef>
              <a:spcAft>
                <a:spcPts val="0"/>
              </a:spcAft>
              <a:buClr>
                <a:schemeClr val="dk1"/>
              </a:buClr>
              <a:buSzPts val="1800"/>
              <a:buFont typeface="Tahoma"/>
              <a:buNone/>
              <a:defRPr sz="1800" b="0" i="0" u="none" strike="noStrike" cap="none">
                <a:solidFill>
                  <a:schemeClr val="dk1"/>
                </a:solidFill>
                <a:latin typeface="Tahoma"/>
                <a:ea typeface="Tahoma"/>
                <a:cs typeface="Tahoma"/>
                <a:sym typeface="Tahoma"/>
              </a:defRPr>
            </a:lvl3pPr>
            <a:lvl4pPr marR="0" lvl="3" algn="l" rtl="0">
              <a:lnSpc>
                <a:spcPct val="100000"/>
              </a:lnSpc>
              <a:spcBef>
                <a:spcPts val="0"/>
              </a:spcBef>
              <a:spcAft>
                <a:spcPts val="0"/>
              </a:spcAft>
              <a:buClr>
                <a:schemeClr val="dk1"/>
              </a:buClr>
              <a:buSzPts val="1800"/>
              <a:buFont typeface="Tahoma"/>
              <a:buNone/>
              <a:defRPr sz="1800" b="0" i="0" u="none" strike="noStrike" cap="none">
                <a:solidFill>
                  <a:schemeClr val="dk1"/>
                </a:solidFill>
                <a:latin typeface="Tahoma"/>
                <a:ea typeface="Tahoma"/>
                <a:cs typeface="Tahoma"/>
                <a:sym typeface="Tahoma"/>
              </a:defRPr>
            </a:lvl4pPr>
            <a:lvl5pPr marR="0" lvl="4" algn="l" rtl="0">
              <a:lnSpc>
                <a:spcPct val="100000"/>
              </a:lnSpc>
              <a:spcBef>
                <a:spcPts val="0"/>
              </a:spcBef>
              <a:spcAft>
                <a:spcPts val="0"/>
              </a:spcAft>
              <a:buClr>
                <a:schemeClr val="dk1"/>
              </a:buClr>
              <a:buSzPts val="1800"/>
              <a:buFont typeface="Tahoma"/>
              <a:buNone/>
              <a:defRPr sz="1800" b="0" i="0" u="none" strike="noStrike" cap="none">
                <a:solidFill>
                  <a:schemeClr val="dk1"/>
                </a:solidFill>
                <a:latin typeface="Tahoma"/>
                <a:ea typeface="Tahoma"/>
                <a:cs typeface="Tahoma"/>
                <a:sym typeface="Tahoma"/>
              </a:defRPr>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n"/>
          <p:cNvSpPr txBox="1">
            <a:spLocks noGrp="1"/>
          </p:cNvSpPr>
          <p:nvPr>
            <p:ph type="sldNum" idx="12"/>
          </p:nvPr>
        </p:nvSpPr>
        <p:spPr>
          <a:xfrm>
            <a:off x="3884612" y="8628062"/>
            <a:ext cx="2970212" cy="454025"/>
          </a:xfrm>
          <a:prstGeom prst="rect">
            <a:avLst/>
          </a:prstGeom>
          <a:noFill/>
          <a:ln>
            <a:noFill/>
          </a:ln>
        </p:spPr>
        <p:txBody>
          <a:bodyPr spcFirstLastPara="1" wrap="square" lIns="91050" tIns="45525" rIns="91050" bIns="45525" anchor="b" anchorCtr="0">
            <a:noAutofit/>
          </a:bodyPr>
          <a:lstStyle/>
          <a:p>
            <a:pPr marL="0" marR="0" lvl="0" indent="0" algn="r" rtl="0">
              <a:lnSpc>
                <a:spcPct val="100000"/>
              </a:lnSpc>
              <a:spcBef>
                <a:spcPts val="0"/>
              </a:spcBef>
              <a:spcAft>
                <a:spcPts val="0"/>
              </a:spcAft>
              <a:buClr>
                <a:schemeClr val="dk1"/>
              </a:buClr>
              <a:buSzPts val="1200"/>
              <a:buFont typeface="Arial"/>
              <a:buNone/>
            </a:pPr>
            <a:r>
              <a:rPr lang="en-US" sz="1200" b="0" i="0" u="none" strike="noStrike" cap="none">
                <a:solidFill>
                  <a:schemeClr val="dk1"/>
                </a:solidFill>
                <a:latin typeface="Arial"/>
                <a:ea typeface="Arial"/>
                <a:cs typeface="Arial"/>
                <a:sym typeface="Arial"/>
              </a:rPr>
              <a:t>*</a:t>
            </a:r>
            <a:endParaRPr/>
          </a:p>
        </p:txBody>
      </p:sp>
    </p:spTree>
    <p:extLst>
      <p:ext uri="{BB962C8B-B14F-4D97-AF65-F5344CB8AC3E}">
        <p14:creationId xmlns:p14="http://schemas.microsoft.com/office/powerpoint/2010/main" val="207543049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p:nvPr/>
        </p:nvSpPr>
        <p:spPr>
          <a:xfrm>
            <a:off x="3884612" y="8628062"/>
            <a:ext cx="2970212" cy="454025"/>
          </a:xfrm>
          <a:prstGeom prst="rect">
            <a:avLst/>
          </a:prstGeom>
          <a:noFill/>
          <a:ln>
            <a:noFill/>
          </a:ln>
        </p:spPr>
        <p:txBody>
          <a:bodyPr spcFirstLastPara="1" wrap="square" lIns="91050" tIns="45525" rIns="91050" bIns="45525" anchor="b" anchorCtr="0">
            <a:noAutofit/>
          </a:bodyPr>
          <a:lstStyle/>
          <a:p>
            <a:pPr marL="0" marR="0" lvl="0" indent="0" algn="r" rtl="0">
              <a:lnSpc>
                <a:spcPct val="100000"/>
              </a:lnSpc>
              <a:spcBef>
                <a:spcPts val="0"/>
              </a:spcBef>
              <a:spcAft>
                <a:spcPts val="0"/>
              </a:spcAft>
              <a:buClr>
                <a:schemeClr val="dk1"/>
              </a:buClr>
              <a:buSzPts val="1200"/>
              <a:buFont typeface="Arial"/>
              <a:buNone/>
            </a:pPr>
            <a:r>
              <a:rPr lang="en-US" sz="1200" b="0" i="0" u="none" strike="noStrike" cap="none">
                <a:solidFill>
                  <a:schemeClr val="dk1"/>
                </a:solidFill>
                <a:latin typeface="Arial"/>
                <a:ea typeface="Arial"/>
                <a:cs typeface="Arial"/>
                <a:sym typeface="Arial"/>
              </a:rPr>
              <a:t>*</a:t>
            </a:r>
            <a:endParaRPr/>
          </a:p>
        </p:txBody>
      </p:sp>
      <p:sp>
        <p:nvSpPr>
          <p:cNvPr id="86" name="Google Shape;86;p1:notes"/>
          <p:cNvSpPr>
            <a:spLocks noGrp="1" noRot="1" noChangeAspect="1"/>
          </p:cNvSpPr>
          <p:nvPr>
            <p:ph type="sldImg" idx="2"/>
          </p:nvPr>
        </p:nvSpPr>
        <p:spPr>
          <a:xfrm>
            <a:off x="1157288" y="681038"/>
            <a:ext cx="4543425" cy="34067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7" name="Google Shape;87;p1:notes"/>
          <p:cNvSpPr txBox="1">
            <a:spLocks noGrp="1"/>
          </p:cNvSpPr>
          <p:nvPr>
            <p:ph type="body" idx="1"/>
          </p:nvPr>
        </p:nvSpPr>
        <p:spPr>
          <a:xfrm>
            <a:off x="685800" y="4314825"/>
            <a:ext cx="5484812" cy="4087812"/>
          </a:xfrm>
          <a:prstGeom prst="rect">
            <a:avLst/>
          </a:prstGeom>
          <a:noFill/>
          <a:ln>
            <a:noFill/>
          </a:ln>
        </p:spPr>
        <p:txBody>
          <a:bodyPr spcFirstLastPara="1" wrap="square" lIns="91050" tIns="45525" rIns="91050" bIns="455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p:nvPr/>
        </p:nvSpPr>
        <p:spPr>
          <a:xfrm>
            <a:off x="3884612" y="8628062"/>
            <a:ext cx="2970212" cy="454025"/>
          </a:xfrm>
          <a:prstGeom prst="rect">
            <a:avLst/>
          </a:prstGeom>
          <a:noFill/>
          <a:ln>
            <a:noFill/>
          </a:ln>
        </p:spPr>
        <p:txBody>
          <a:bodyPr spcFirstLastPara="1" wrap="square" lIns="91050" tIns="45525" rIns="91050" bIns="45525" anchor="b" anchorCtr="0">
            <a:noAutofit/>
          </a:bodyPr>
          <a:lstStyle/>
          <a:p>
            <a:pPr marL="0" marR="0" lvl="0" indent="0" algn="r" rtl="0">
              <a:lnSpc>
                <a:spcPct val="100000"/>
              </a:lnSpc>
              <a:spcBef>
                <a:spcPts val="0"/>
              </a:spcBef>
              <a:spcAft>
                <a:spcPts val="0"/>
              </a:spcAft>
              <a:buClr>
                <a:schemeClr val="dk1"/>
              </a:buClr>
              <a:buSzPts val="1200"/>
              <a:buFont typeface="Arial"/>
              <a:buNone/>
            </a:pPr>
            <a:r>
              <a:rPr lang="en-US" sz="1200" b="0" i="0" u="none" strike="noStrike" cap="none">
                <a:solidFill>
                  <a:schemeClr val="dk1"/>
                </a:solidFill>
                <a:latin typeface="Arial"/>
                <a:ea typeface="Arial"/>
                <a:cs typeface="Arial"/>
                <a:sym typeface="Arial"/>
              </a:rPr>
              <a:t>*</a:t>
            </a:r>
            <a:endParaRPr/>
          </a:p>
        </p:txBody>
      </p:sp>
      <p:sp>
        <p:nvSpPr>
          <p:cNvPr id="93" name="Google Shape;93;p2:notes"/>
          <p:cNvSpPr>
            <a:spLocks noGrp="1" noRot="1" noChangeAspect="1"/>
          </p:cNvSpPr>
          <p:nvPr>
            <p:ph type="sldImg" idx="2"/>
          </p:nvPr>
        </p:nvSpPr>
        <p:spPr>
          <a:xfrm>
            <a:off x="1157288" y="681038"/>
            <a:ext cx="4543425" cy="34067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4" name="Google Shape;94;p2:notes"/>
          <p:cNvSpPr txBox="1">
            <a:spLocks noGrp="1"/>
          </p:cNvSpPr>
          <p:nvPr>
            <p:ph type="body" idx="1"/>
          </p:nvPr>
        </p:nvSpPr>
        <p:spPr>
          <a:xfrm>
            <a:off x="685800" y="4314825"/>
            <a:ext cx="5484812" cy="4087812"/>
          </a:xfrm>
          <a:prstGeom prst="rect">
            <a:avLst/>
          </a:prstGeom>
          <a:noFill/>
          <a:ln>
            <a:noFill/>
          </a:ln>
        </p:spPr>
        <p:txBody>
          <a:bodyPr spcFirstLastPara="1" wrap="square" lIns="91050" tIns="45525" rIns="91050" bIns="455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14825"/>
            <a:ext cx="5484812" cy="4087812"/>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99" name="Google Shape;99;p3:notes"/>
          <p:cNvSpPr>
            <a:spLocks noGrp="1" noRot="1" noChangeAspect="1"/>
          </p:cNvSpPr>
          <p:nvPr>
            <p:ph type="sldImg" idx="2"/>
          </p:nvPr>
        </p:nvSpPr>
        <p:spPr>
          <a:xfrm>
            <a:off x="1157288" y="681038"/>
            <a:ext cx="4543425" cy="34067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6430dcf947_0_0:notes"/>
          <p:cNvSpPr>
            <a:spLocks noGrp="1" noRot="1" noChangeAspect="1"/>
          </p:cNvSpPr>
          <p:nvPr>
            <p:ph type="sldImg" idx="2"/>
          </p:nvPr>
        </p:nvSpPr>
        <p:spPr>
          <a:xfrm>
            <a:off x="1157288" y="681038"/>
            <a:ext cx="4543425" cy="3406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6430dcf947_0_0: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107" name="Google Shape;107;g6430dcf947_0_0: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chemeClr val="dk1"/>
              </a:buClr>
              <a:buSzPts val="1200"/>
              <a:buFont typeface="Arial"/>
              <a:buNone/>
            </a:pPr>
            <a:r>
              <a:rPr lang="en-US"/>
              <a:t>*</a:t>
            </a:r>
            <a:endParaRPr sz="1400">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6bc18dfb4f_0_3:notes"/>
          <p:cNvSpPr>
            <a:spLocks noGrp="1" noRot="1" noChangeAspect="1"/>
          </p:cNvSpPr>
          <p:nvPr>
            <p:ph type="sldImg" idx="2"/>
          </p:nvPr>
        </p:nvSpPr>
        <p:spPr>
          <a:xfrm>
            <a:off x="1157288" y="681038"/>
            <a:ext cx="4543425" cy="3406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6bc18dfb4f_0_3: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121" name="Google Shape;121;g6bc18dfb4f_0_3: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chemeClr val="dk1"/>
              </a:buClr>
              <a:buSzPts val="1200"/>
              <a:buFont typeface="Arial"/>
              <a:buNone/>
            </a:pPr>
            <a:r>
              <a:rPr lang="en-US"/>
              <a:t>*</a:t>
            </a:r>
            <a:endParaRPr sz="1400">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6bc18dfb4f_0_9:notes"/>
          <p:cNvSpPr>
            <a:spLocks noGrp="1" noRot="1" noChangeAspect="1"/>
          </p:cNvSpPr>
          <p:nvPr>
            <p:ph type="sldImg" idx="2"/>
          </p:nvPr>
        </p:nvSpPr>
        <p:spPr>
          <a:xfrm>
            <a:off x="1157288" y="681038"/>
            <a:ext cx="4543425" cy="3406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6bc18dfb4f_0_9: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129" name="Google Shape;129;g6bc18dfb4f_0_9: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chemeClr val="dk1"/>
              </a:buClr>
              <a:buSzPts val="1200"/>
              <a:buFont typeface="Arial"/>
              <a:buNone/>
            </a:pPr>
            <a:r>
              <a:rPr lang="en-US"/>
              <a:t>*</a:t>
            </a:r>
            <a:endParaRPr sz="1400">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6bc18dfb4f_0_13:notes"/>
          <p:cNvSpPr>
            <a:spLocks noGrp="1" noRot="1" noChangeAspect="1"/>
          </p:cNvSpPr>
          <p:nvPr>
            <p:ph type="sldImg" idx="2"/>
          </p:nvPr>
        </p:nvSpPr>
        <p:spPr>
          <a:xfrm>
            <a:off x="1157288" y="681038"/>
            <a:ext cx="4543425" cy="3406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6bc18dfb4f_0_13: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136" name="Google Shape;136;g6bc18dfb4f_0_13: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chemeClr val="dk1"/>
              </a:buClr>
              <a:buSzPts val="1200"/>
              <a:buFont typeface="Arial"/>
              <a:buNone/>
            </a:pPr>
            <a:r>
              <a:rPr lang="en-US"/>
              <a:t>*</a:t>
            </a:r>
            <a:endParaRPr sz="1400">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6bc18dfb4f_0_17:notes"/>
          <p:cNvSpPr>
            <a:spLocks noGrp="1" noRot="1" noChangeAspect="1"/>
          </p:cNvSpPr>
          <p:nvPr>
            <p:ph type="sldImg" idx="2"/>
          </p:nvPr>
        </p:nvSpPr>
        <p:spPr>
          <a:xfrm>
            <a:off x="1157288" y="681038"/>
            <a:ext cx="4543425" cy="3406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6bc18dfb4f_0_17: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143" name="Google Shape;143;g6bc18dfb4f_0_17: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chemeClr val="dk1"/>
              </a:buClr>
              <a:buSzPts val="1200"/>
              <a:buFont typeface="Arial"/>
              <a:buNone/>
            </a:pPr>
            <a:r>
              <a:rPr lang="en-US"/>
              <a:t>*</a:t>
            </a:r>
            <a:endParaRPr sz="1400">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6bc18dfb4f_0_21:notes"/>
          <p:cNvSpPr>
            <a:spLocks noGrp="1" noRot="1" noChangeAspect="1"/>
          </p:cNvSpPr>
          <p:nvPr>
            <p:ph type="sldImg" idx="2"/>
          </p:nvPr>
        </p:nvSpPr>
        <p:spPr>
          <a:xfrm>
            <a:off x="1157288" y="681038"/>
            <a:ext cx="4543425" cy="3406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6bc18dfb4f_0_21: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150" name="Google Shape;150;g6bc18dfb4f_0_21: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chemeClr val="dk1"/>
              </a:buClr>
              <a:buSzPts val="1200"/>
              <a:buFont typeface="Arial"/>
              <a:buNone/>
            </a:pPr>
            <a:r>
              <a:rPr lang="en-US"/>
              <a:t>*</a:t>
            </a:r>
            <a:endParaRPr sz="1400">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6bc18dfb4f_0_25:notes"/>
          <p:cNvSpPr>
            <a:spLocks noGrp="1" noRot="1" noChangeAspect="1"/>
          </p:cNvSpPr>
          <p:nvPr>
            <p:ph type="sldImg" idx="2"/>
          </p:nvPr>
        </p:nvSpPr>
        <p:spPr>
          <a:xfrm>
            <a:off x="1157288" y="681038"/>
            <a:ext cx="4543425" cy="3406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6bc18dfb4f_0_25: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157" name="Google Shape;157;g6bc18dfb4f_0_25: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chemeClr val="dk1"/>
              </a:buClr>
              <a:buSzPts val="1200"/>
              <a:buFont typeface="Arial"/>
              <a:buNone/>
            </a:pPr>
            <a:r>
              <a:rPr lang="en-US"/>
              <a:t>*</a:t>
            </a:r>
            <a:endParaRPr sz="1400">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6bc18dfb4f_0_35:notes"/>
          <p:cNvSpPr>
            <a:spLocks noGrp="1" noRot="1" noChangeAspect="1"/>
          </p:cNvSpPr>
          <p:nvPr>
            <p:ph type="sldImg" idx="2"/>
          </p:nvPr>
        </p:nvSpPr>
        <p:spPr>
          <a:xfrm>
            <a:off x="1157288" y="681038"/>
            <a:ext cx="4543425" cy="3406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6bc18dfb4f_0_35: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164" name="Google Shape;164;g6bc18dfb4f_0_35: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chemeClr val="dk1"/>
              </a:buClr>
              <a:buSzPts val="1200"/>
              <a:buFont typeface="Arial"/>
              <a:buNone/>
            </a:pPr>
            <a:r>
              <a:rPr lang="en-US"/>
              <a:t>*</a:t>
            </a:r>
            <a:endParaRPr sz="1400">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6bc18dfb4f_0_39:notes"/>
          <p:cNvSpPr>
            <a:spLocks noGrp="1" noRot="1" noChangeAspect="1"/>
          </p:cNvSpPr>
          <p:nvPr>
            <p:ph type="sldImg" idx="2"/>
          </p:nvPr>
        </p:nvSpPr>
        <p:spPr>
          <a:xfrm>
            <a:off x="1157288" y="681038"/>
            <a:ext cx="4543425" cy="3406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6bc18dfb4f_0_39: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171" name="Google Shape;171;g6bc18dfb4f_0_39: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chemeClr val="dk1"/>
              </a:buClr>
              <a:buSzPts val="1200"/>
              <a:buFont typeface="Arial"/>
              <a:buNone/>
            </a:pPr>
            <a:r>
              <a:rPr lang="en-US"/>
              <a:t>*</a:t>
            </a:r>
            <a:endParaRPr sz="1400">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6bc18dfb4f_0_43:notes"/>
          <p:cNvSpPr>
            <a:spLocks noGrp="1" noRot="1" noChangeAspect="1"/>
          </p:cNvSpPr>
          <p:nvPr>
            <p:ph type="sldImg" idx="2"/>
          </p:nvPr>
        </p:nvSpPr>
        <p:spPr>
          <a:xfrm>
            <a:off x="1157288" y="681038"/>
            <a:ext cx="4543425" cy="3406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6bc18dfb4f_0_43: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178" name="Google Shape;178;g6bc18dfb4f_0_43: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chemeClr val="dk1"/>
              </a:buClr>
              <a:buSzPts val="1200"/>
              <a:buFont typeface="Arial"/>
              <a:buNone/>
            </a:pPr>
            <a:r>
              <a:rPr lang="en-US"/>
              <a:t>*</a:t>
            </a:r>
            <a:endParaRPr sz="1400">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6bc18dfb4f_0_47:notes"/>
          <p:cNvSpPr>
            <a:spLocks noGrp="1" noRot="1" noChangeAspect="1"/>
          </p:cNvSpPr>
          <p:nvPr>
            <p:ph type="sldImg" idx="2"/>
          </p:nvPr>
        </p:nvSpPr>
        <p:spPr>
          <a:xfrm>
            <a:off x="1157288" y="681038"/>
            <a:ext cx="4543425" cy="3406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6bc18dfb4f_0_47: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185" name="Google Shape;185;g6bc18dfb4f_0_47: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chemeClr val="dk1"/>
              </a:buClr>
              <a:buSzPts val="1200"/>
              <a:buFont typeface="Arial"/>
              <a:buNone/>
            </a:pPr>
            <a:r>
              <a:rPr lang="en-US"/>
              <a:t>*</a:t>
            </a:r>
            <a:endParaRPr sz="1400">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6bc18dfb4f_0_51:notes"/>
          <p:cNvSpPr>
            <a:spLocks noGrp="1" noRot="1" noChangeAspect="1"/>
          </p:cNvSpPr>
          <p:nvPr>
            <p:ph type="sldImg" idx="2"/>
          </p:nvPr>
        </p:nvSpPr>
        <p:spPr>
          <a:xfrm>
            <a:off x="1157288" y="681038"/>
            <a:ext cx="4543425" cy="3406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6bc18dfb4f_0_51: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192" name="Google Shape;192;g6bc18dfb4f_0_51: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chemeClr val="dk1"/>
              </a:buClr>
              <a:buSzPts val="1200"/>
              <a:buFont typeface="Arial"/>
              <a:buNone/>
            </a:pPr>
            <a:r>
              <a:rPr lang="en-US"/>
              <a:t>*</a:t>
            </a:r>
            <a:endParaRPr sz="1400">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bc18dfb4f_0_60:notes"/>
          <p:cNvSpPr>
            <a:spLocks noGrp="1" noRot="1" noChangeAspect="1"/>
          </p:cNvSpPr>
          <p:nvPr>
            <p:ph type="sldImg" idx="2"/>
          </p:nvPr>
        </p:nvSpPr>
        <p:spPr>
          <a:xfrm>
            <a:off x="1157288" y="681038"/>
            <a:ext cx="4543425" cy="3406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bc18dfb4f_0_60: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199" name="Google Shape;199;g6bc18dfb4f_0_60: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chemeClr val="dk1"/>
              </a:buClr>
              <a:buSzPts val="1200"/>
              <a:buFont typeface="Arial"/>
              <a:buNone/>
            </a:pPr>
            <a:r>
              <a:rPr lang="en-US"/>
              <a:t>*</a:t>
            </a:r>
            <a:endParaRPr sz="1400">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6bc18dfb4f_0_64:notes"/>
          <p:cNvSpPr>
            <a:spLocks noGrp="1" noRot="1" noChangeAspect="1"/>
          </p:cNvSpPr>
          <p:nvPr>
            <p:ph type="sldImg" idx="2"/>
          </p:nvPr>
        </p:nvSpPr>
        <p:spPr>
          <a:xfrm>
            <a:off x="1157288" y="681038"/>
            <a:ext cx="4543425" cy="3406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6bc18dfb4f_0_64: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207" name="Google Shape;207;g6bc18dfb4f_0_64: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chemeClr val="dk1"/>
              </a:buClr>
              <a:buSzPts val="1200"/>
              <a:buFont typeface="Arial"/>
              <a:buNone/>
            </a:pPr>
            <a:r>
              <a:rPr lang="en-US"/>
              <a:t>*</a:t>
            </a:r>
            <a:endParaRPr sz="1400">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6bc18dfb4f_0_68:notes"/>
          <p:cNvSpPr>
            <a:spLocks noGrp="1" noRot="1" noChangeAspect="1"/>
          </p:cNvSpPr>
          <p:nvPr>
            <p:ph type="sldImg" idx="2"/>
          </p:nvPr>
        </p:nvSpPr>
        <p:spPr>
          <a:xfrm>
            <a:off x="1157288" y="681038"/>
            <a:ext cx="4543425" cy="3406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6bc18dfb4f_0_68: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214" name="Google Shape;214;g6bc18dfb4f_0_68: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chemeClr val="dk1"/>
              </a:buClr>
              <a:buSzPts val="1200"/>
              <a:buFont typeface="Arial"/>
              <a:buNone/>
            </a:pPr>
            <a:r>
              <a:rPr lang="en-US"/>
              <a:t>*</a:t>
            </a:r>
            <a:endParaRPr sz="1400">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75b6d6eb88_0_2:notes"/>
          <p:cNvSpPr>
            <a:spLocks noGrp="1" noRot="1" noChangeAspect="1"/>
          </p:cNvSpPr>
          <p:nvPr>
            <p:ph type="sldImg" idx="2"/>
          </p:nvPr>
        </p:nvSpPr>
        <p:spPr>
          <a:xfrm>
            <a:off x="1157288" y="681038"/>
            <a:ext cx="4543425" cy="3406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75b6d6eb88_0_2: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221" name="Google Shape;221;g75b6d6eb88_0_2: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chemeClr val="dk1"/>
              </a:buClr>
              <a:buSzPts val="1200"/>
              <a:buFont typeface="Arial"/>
              <a:buNone/>
            </a:pPr>
            <a:r>
              <a:rPr lang="en-US"/>
              <a:t>*</a:t>
            </a:r>
            <a:endParaRPr sz="1400">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6bc18dfb4f_0_72:notes"/>
          <p:cNvSpPr>
            <a:spLocks noGrp="1" noRot="1" noChangeAspect="1"/>
          </p:cNvSpPr>
          <p:nvPr>
            <p:ph type="sldImg" idx="2"/>
          </p:nvPr>
        </p:nvSpPr>
        <p:spPr>
          <a:xfrm>
            <a:off x="1157288" y="681038"/>
            <a:ext cx="4543425" cy="3406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6bc18dfb4f_0_72: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228" name="Google Shape;228;g6bc18dfb4f_0_72: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chemeClr val="dk1"/>
              </a:buClr>
              <a:buSzPts val="1200"/>
              <a:buFont typeface="Arial"/>
              <a:buNone/>
            </a:pPr>
            <a:r>
              <a:rPr lang="en-US"/>
              <a:t>*</a:t>
            </a:r>
            <a:endParaRPr sz="1400">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6bc18dfb4f_0_76:notes"/>
          <p:cNvSpPr>
            <a:spLocks noGrp="1" noRot="1" noChangeAspect="1"/>
          </p:cNvSpPr>
          <p:nvPr>
            <p:ph type="sldImg" idx="2"/>
          </p:nvPr>
        </p:nvSpPr>
        <p:spPr>
          <a:xfrm>
            <a:off x="1157288" y="681038"/>
            <a:ext cx="4543425" cy="3406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6bc18dfb4f_0_76: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235" name="Google Shape;235;g6bc18dfb4f_0_76: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chemeClr val="dk1"/>
              </a:buClr>
              <a:buSzPts val="1200"/>
              <a:buFont typeface="Arial"/>
              <a:buNone/>
            </a:pPr>
            <a:r>
              <a:rPr lang="en-US"/>
              <a:t>*</a:t>
            </a:r>
            <a:endParaRPr sz="1400">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6bc18dfb4f_0_85:notes"/>
          <p:cNvSpPr>
            <a:spLocks noGrp="1" noRot="1" noChangeAspect="1"/>
          </p:cNvSpPr>
          <p:nvPr>
            <p:ph type="sldImg" idx="2"/>
          </p:nvPr>
        </p:nvSpPr>
        <p:spPr>
          <a:xfrm>
            <a:off x="1157288" y="681038"/>
            <a:ext cx="4543425" cy="3406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6bc18dfb4f_0_85: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243" name="Google Shape;243;g6bc18dfb4f_0_85: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chemeClr val="dk1"/>
              </a:buClr>
              <a:buSzPts val="1200"/>
              <a:buFont typeface="Arial"/>
              <a:buNone/>
            </a:pPr>
            <a:r>
              <a:rPr lang="en-US"/>
              <a:t>*</a:t>
            </a:r>
            <a:endParaRPr sz="1400">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aşlık Slaydı"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chemeClr val="dk1"/>
              </a:buClr>
              <a:buSzPts val="3200"/>
              <a:buFont typeface="Arial"/>
              <a:buNone/>
              <a:defRPr/>
            </a:lvl1pPr>
            <a:lvl2pPr lvl="1" algn="ctr">
              <a:spcBef>
                <a:spcPts val="560"/>
              </a:spcBef>
              <a:spcAft>
                <a:spcPts val="0"/>
              </a:spcAft>
              <a:buClr>
                <a:schemeClr val="dk1"/>
              </a:buClr>
              <a:buSzPts val="2800"/>
              <a:buFont typeface="Arial"/>
              <a:buNone/>
              <a:defRPr/>
            </a:lvl2pPr>
            <a:lvl3pPr lvl="2" algn="ctr">
              <a:spcBef>
                <a:spcPts val="480"/>
              </a:spcBef>
              <a:spcAft>
                <a:spcPts val="0"/>
              </a:spcAft>
              <a:buClr>
                <a:schemeClr val="dk1"/>
              </a:buClr>
              <a:buSzPts val="2400"/>
              <a:buFont typeface="Arial"/>
              <a:buNone/>
              <a:defRPr/>
            </a:lvl3pPr>
            <a:lvl4pPr lvl="3" algn="ctr">
              <a:spcBef>
                <a:spcPts val="400"/>
              </a:spcBef>
              <a:spcAft>
                <a:spcPts val="0"/>
              </a:spcAft>
              <a:buClr>
                <a:schemeClr val="dk1"/>
              </a:buClr>
              <a:buSzPts val="2000"/>
              <a:buFont typeface="Arial"/>
              <a:buNone/>
              <a:defRPr/>
            </a:lvl4pPr>
            <a:lvl5pPr lvl="4" algn="ctr">
              <a:spcBef>
                <a:spcPts val="400"/>
              </a:spcBef>
              <a:spcAft>
                <a:spcPts val="0"/>
              </a:spcAft>
              <a:buClr>
                <a:schemeClr val="dk1"/>
              </a:buClr>
              <a:buSzPts val="2000"/>
              <a:buFont typeface="Arial"/>
              <a:buNone/>
              <a:defRPr/>
            </a:lvl5pPr>
            <a:lvl6pPr lvl="5" algn="ctr">
              <a:spcBef>
                <a:spcPts val="400"/>
              </a:spcBef>
              <a:spcAft>
                <a:spcPts val="0"/>
              </a:spcAft>
              <a:buClr>
                <a:schemeClr val="dk1"/>
              </a:buClr>
              <a:buSzPts val="2000"/>
              <a:buFont typeface="Arial"/>
              <a:buNone/>
              <a:defRPr/>
            </a:lvl6pPr>
            <a:lvl7pPr lvl="6" algn="ctr">
              <a:spcBef>
                <a:spcPts val="400"/>
              </a:spcBef>
              <a:spcAft>
                <a:spcPts val="0"/>
              </a:spcAft>
              <a:buClr>
                <a:schemeClr val="dk1"/>
              </a:buClr>
              <a:buSzPts val="2000"/>
              <a:buFont typeface="Arial"/>
              <a:buNone/>
              <a:defRPr/>
            </a:lvl7pPr>
            <a:lvl8pPr lvl="7" algn="ctr">
              <a:spcBef>
                <a:spcPts val="400"/>
              </a:spcBef>
              <a:spcAft>
                <a:spcPts val="0"/>
              </a:spcAft>
              <a:buClr>
                <a:schemeClr val="dk1"/>
              </a:buClr>
              <a:buSzPts val="2000"/>
              <a:buFont typeface="Arial"/>
              <a:buNone/>
              <a:defRPr/>
            </a:lvl8pPr>
            <a:lvl9pPr lvl="8" algn="ctr">
              <a:spcBef>
                <a:spcPts val="400"/>
              </a:spcBef>
              <a:spcAft>
                <a:spcPts val="0"/>
              </a:spcAft>
              <a:buClr>
                <a:schemeClr val="dk1"/>
              </a:buClr>
              <a:buSzPts val="2000"/>
              <a:buFont typeface="Arial"/>
              <a:buNone/>
              <a:defRPr/>
            </a:lvl9pPr>
          </a:lstStyle>
          <a:p>
            <a:endParaRPr/>
          </a:p>
        </p:txBody>
      </p:sp>
      <p:sp>
        <p:nvSpPr>
          <p:cNvPr id="18" name="Google Shape;18;p2"/>
          <p:cNvSpPr txBox="1">
            <a:spLocks noGrp="1"/>
          </p:cNvSpPr>
          <p:nvPr>
            <p:ph type="dt" idx="10"/>
          </p:nvPr>
        </p:nvSpPr>
        <p:spPr>
          <a:xfrm>
            <a:off x="457200" y="6245225"/>
            <a:ext cx="2133600" cy="476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3124200" y="6245225"/>
            <a:ext cx="2895600" cy="476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6553200" y="6245225"/>
            <a:ext cx="2133600" cy="476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aşlık ve İçerik"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457200" y="6245225"/>
            <a:ext cx="2133600" cy="476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3124200" y="6245225"/>
            <a:ext cx="2895600" cy="476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6553200" y="6245225"/>
            <a:ext cx="2133600" cy="476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key Başlık ve Metin" type="vertTitleAndTx">
  <p:cSld name="VERTICAL_TITLE_AND_VERTICAL_TEX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rot="5400000">
            <a:off x="4732350" y="2171688"/>
            <a:ext cx="5851500"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9" name="Google Shape;29;p4"/>
          <p:cNvSpPr txBox="1">
            <a:spLocks noGrp="1"/>
          </p:cNvSpPr>
          <p:nvPr>
            <p:ph type="body" idx="1"/>
          </p:nvPr>
        </p:nvSpPr>
        <p:spPr>
          <a:xfrm rot="5400000">
            <a:off x="541350" y="190488"/>
            <a:ext cx="5851500"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0" name="Google Shape;30;p4"/>
          <p:cNvSpPr txBox="1">
            <a:spLocks noGrp="1"/>
          </p:cNvSpPr>
          <p:nvPr>
            <p:ph type="dt" idx="10"/>
          </p:nvPr>
        </p:nvSpPr>
        <p:spPr>
          <a:xfrm>
            <a:off x="457200" y="6245225"/>
            <a:ext cx="2133600" cy="476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4"/>
          <p:cNvSpPr txBox="1">
            <a:spLocks noGrp="1"/>
          </p:cNvSpPr>
          <p:nvPr>
            <p:ph type="ftr" idx="11"/>
          </p:nvPr>
        </p:nvSpPr>
        <p:spPr>
          <a:xfrm>
            <a:off x="3124200" y="6245225"/>
            <a:ext cx="2895600" cy="476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6553200" y="6245225"/>
            <a:ext cx="2133600" cy="476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aşlık, Dikey Metin" type="vertTx">
  <p:cSld name="VERTICAL_TEXT">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5" name="Google Shape;35;p5"/>
          <p:cNvSpPr txBox="1">
            <a:spLocks noGrp="1"/>
          </p:cNvSpPr>
          <p:nvPr>
            <p:ph type="body" idx="1"/>
          </p:nvPr>
        </p:nvSpPr>
        <p:spPr>
          <a:xfrm rot="5400000">
            <a:off x="2308950" y="-251550"/>
            <a:ext cx="4526100"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6" name="Google Shape;36;p5"/>
          <p:cNvSpPr txBox="1">
            <a:spLocks noGrp="1"/>
          </p:cNvSpPr>
          <p:nvPr>
            <p:ph type="dt" idx="10"/>
          </p:nvPr>
        </p:nvSpPr>
        <p:spPr>
          <a:xfrm>
            <a:off x="457200" y="6245225"/>
            <a:ext cx="2133600" cy="476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5"/>
          <p:cNvSpPr txBox="1">
            <a:spLocks noGrp="1"/>
          </p:cNvSpPr>
          <p:nvPr>
            <p:ph type="ftr" idx="11"/>
          </p:nvPr>
        </p:nvSpPr>
        <p:spPr>
          <a:xfrm>
            <a:off x="3124200" y="6245225"/>
            <a:ext cx="2895600" cy="476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5"/>
          <p:cNvSpPr txBox="1">
            <a:spLocks noGrp="1"/>
          </p:cNvSpPr>
          <p:nvPr>
            <p:ph type="sldNum" idx="12"/>
          </p:nvPr>
        </p:nvSpPr>
        <p:spPr>
          <a:xfrm>
            <a:off x="6553200" y="6245225"/>
            <a:ext cx="2133600" cy="476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şlıklı Resim" type="picTx">
  <p:cSld name="PICTURE_WITH_CAPTION_TEXT">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1792288" y="4800600"/>
            <a:ext cx="5486400" cy="5667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1" name="Google Shape;41;p6"/>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2" name="Google Shape;42;p6"/>
          <p:cNvSpPr txBox="1">
            <a:spLocks noGrp="1"/>
          </p:cNvSpPr>
          <p:nvPr>
            <p:ph type="body" idx="1"/>
          </p:nvPr>
        </p:nvSpPr>
        <p:spPr>
          <a:xfrm>
            <a:off x="1792288" y="5367338"/>
            <a:ext cx="5486400" cy="804900"/>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Font typeface="Arial"/>
              <a:buNone/>
              <a:defRPr sz="1400"/>
            </a:lvl1pPr>
            <a:lvl2pPr marL="914400" lvl="1" indent="-228600" algn="l">
              <a:spcBef>
                <a:spcPts val="240"/>
              </a:spcBef>
              <a:spcAft>
                <a:spcPts val="0"/>
              </a:spcAft>
              <a:buClr>
                <a:schemeClr val="dk1"/>
              </a:buClr>
              <a:buSzPts val="1200"/>
              <a:buFont typeface="Arial"/>
              <a:buNone/>
              <a:defRPr sz="1200"/>
            </a:lvl2pPr>
            <a:lvl3pPr marL="1371600" lvl="2" indent="-228600" algn="l">
              <a:spcBef>
                <a:spcPts val="200"/>
              </a:spcBef>
              <a:spcAft>
                <a:spcPts val="0"/>
              </a:spcAft>
              <a:buClr>
                <a:schemeClr val="dk1"/>
              </a:buClr>
              <a:buSzPts val="1000"/>
              <a:buFont typeface="Arial"/>
              <a:buNone/>
              <a:defRPr sz="1000"/>
            </a:lvl3pPr>
            <a:lvl4pPr marL="1828800" lvl="3" indent="-228600" algn="l">
              <a:spcBef>
                <a:spcPts val="180"/>
              </a:spcBef>
              <a:spcAft>
                <a:spcPts val="0"/>
              </a:spcAft>
              <a:buClr>
                <a:schemeClr val="dk1"/>
              </a:buClr>
              <a:buSzPts val="900"/>
              <a:buFont typeface="Arial"/>
              <a:buNone/>
              <a:defRPr sz="900"/>
            </a:lvl4pPr>
            <a:lvl5pPr marL="2286000" lvl="4" indent="-228600" algn="l">
              <a:spcBef>
                <a:spcPts val="180"/>
              </a:spcBef>
              <a:spcAft>
                <a:spcPts val="0"/>
              </a:spcAft>
              <a:buClr>
                <a:schemeClr val="dk1"/>
              </a:buClr>
              <a:buSzPts val="900"/>
              <a:buFont typeface="Arial"/>
              <a:buNone/>
              <a:defRPr sz="900"/>
            </a:lvl5pPr>
            <a:lvl6pPr marL="2743200" lvl="5" indent="-228600" algn="l">
              <a:spcBef>
                <a:spcPts val="180"/>
              </a:spcBef>
              <a:spcAft>
                <a:spcPts val="0"/>
              </a:spcAft>
              <a:buClr>
                <a:schemeClr val="dk1"/>
              </a:buClr>
              <a:buSzPts val="900"/>
              <a:buFont typeface="Arial"/>
              <a:buNone/>
              <a:defRPr sz="900"/>
            </a:lvl6pPr>
            <a:lvl7pPr marL="3200400" lvl="6" indent="-228600" algn="l">
              <a:spcBef>
                <a:spcPts val="180"/>
              </a:spcBef>
              <a:spcAft>
                <a:spcPts val="0"/>
              </a:spcAft>
              <a:buClr>
                <a:schemeClr val="dk1"/>
              </a:buClr>
              <a:buSzPts val="900"/>
              <a:buFont typeface="Arial"/>
              <a:buNone/>
              <a:defRPr sz="900"/>
            </a:lvl7pPr>
            <a:lvl8pPr marL="3657600" lvl="7" indent="-228600" algn="l">
              <a:spcBef>
                <a:spcPts val="180"/>
              </a:spcBef>
              <a:spcAft>
                <a:spcPts val="0"/>
              </a:spcAft>
              <a:buClr>
                <a:schemeClr val="dk1"/>
              </a:buClr>
              <a:buSzPts val="900"/>
              <a:buFont typeface="Arial"/>
              <a:buNone/>
              <a:defRPr sz="900"/>
            </a:lvl8pPr>
            <a:lvl9pPr marL="4114800" lvl="8" indent="-228600" algn="l">
              <a:spcBef>
                <a:spcPts val="180"/>
              </a:spcBef>
              <a:spcAft>
                <a:spcPts val="0"/>
              </a:spcAft>
              <a:buClr>
                <a:schemeClr val="dk1"/>
              </a:buClr>
              <a:buSzPts val="900"/>
              <a:buFont typeface="Arial"/>
              <a:buNone/>
              <a:defRPr sz="900"/>
            </a:lvl9pPr>
          </a:lstStyle>
          <a:p>
            <a:endParaRPr/>
          </a:p>
        </p:txBody>
      </p:sp>
      <p:sp>
        <p:nvSpPr>
          <p:cNvPr id="43" name="Google Shape;43;p6"/>
          <p:cNvSpPr txBox="1">
            <a:spLocks noGrp="1"/>
          </p:cNvSpPr>
          <p:nvPr>
            <p:ph type="dt" idx="10"/>
          </p:nvPr>
        </p:nvSpPr>
        <p:spPr>
          <a:xfrm>
            <a:off x="457200" y="6245225"/>
            <a:ext cx="2133600" cy="476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6"/>
          <p:cNvSpPr txBox="1">
            <a:spLocks noGrp="1"/>
          </p:cNvSpPr>
          <p:nvPr>
            <p:ph type="ftr" idx="11"/>
          </p:nvPr>
        </p:nvSpPr>
        <p:spPr>
          <a:xfrm>
            <a:off x="3124200" y="6245225"/>
            <a:ext cx="2895600" cy="476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6"/>
          <p:cNvSpPr txBox="1">
            <a:spLocks noGrp="1"/>
          </p:cNvSpPr>
          <p:nvPr>
            <p:ph type="sldNum" idx="12"/>
          </p:nvPr>
        </p:nvSpPr>
        <p:spPr>
          <a:xfrm>
            <a:off x="6553200" y="6245225"/>
            <a:ext cx="2133600" cy="476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şlıklı İçerik" type="objTx">
  <p:cSld name="OBJECT_WITH_CAPTION_TEXT">
    <p:spTree>
      <p:nvGrpSpPr>
        <p:cNvPr id="1" name="Shape 46"/>
        <p:cNvGrpSpPr/>
        <p:nvPr/>
      </p:nvGrpSpPr>
      <p:grpSpPr>
        <a:xfrm>
          <a:off x="0" y="0"/>
          <a:ext cx="0" cy="0"/>
          <a:chOff x="0" y="0"/>
          <a:chExt cx="0" cy="0"/>
        </a:xfrm>
      </p:grpSpPr>
      <p:sp>
        <p:nvSpPr>
          <p:cNvPr id="47" name="Google Shape;47;p7"/>
          <p:cNvSpPr txBox="1">
            <a:spLocks noGrp="1"/>
          </p:cNvSpPr>
          <p:nvPr>
            <p:ph type="title"/>
          </p:nvPr>
        </p:nvSpPr>
        <p:spPr>
          <a:xfrm>
            <a:off x="457200" y="273050"/>
            <a:ext cx="3008400" cy="11619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8" name="Google Shape;48;p7"/>
          <p:cNvSpPr txBox="1">
            <a:spLocks noGrp="1"/>
          </p:cNvSpPr>
          <p:nvPr>
            <p:ph type="body" idx="1"/>
          </p:nvPr>
        </p:nvSpPr>
        <p:spPr>
          <a:xfrm>
            <a:off x="3575050" y="273050"/>
            <a:ext cx="5111700" cy="5853000"/>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Font typeface="Arial"/>
              <a:buChar char="•"/>
              <a:defRPr sz="3200"/>
            </a:lvl1pPr>
            <a:lvl2pPr marL="914400" lvl="1" indent="-406400" algn="l">
              <a:spcBef>
                <a:spcPts val="560"/>
              </a:spcBef>
              <a:spcAft>
                <a:spcPts val="0"/>
              </a:spcAft>
              <a:buClr>
                <a:schemeClr val="dk1"/>
              </a:buClr>
              <a:buSzPts val="2800"/>
              <a:buFont typeface="Arial"/>
              <a:buChar char="–"/>
              <a:defRPr sz="2800"/>
            </a:lvl2pPr>
            <a:lvl3pPr marL="1371600" lvl="2" indent="-381000" algn="l">
              <a:spcBef>
                <a:spcPts val="480"/>
              </a:spcBef>
              <a:spcAft>
                <a:spcPts val="0"/>
              </a:spcAft>
              <a:buClr>
                <a:schemeClr val="dk1"/>
              </a:buClr>
              <a:buSzPts val="2400"/>
              <a:buFont typeface="Arial"/>
              <a:buChar char="•"/>
              <a:defRPr sz="2400"/>
            </a:lvl3pPr>
            <a:lvl4pPr marL="1828800" lvl="3" indent="-355600" algn="l">
              <a:spcBef>
                <a:spcPts val="400"/>
              </a:spcBef>
              <a:spcAft>
                <a:spcPts val="0"/>
              </a:spcAft>
              <a:buClr>
                <a:schemeClr val="dk1"/>
              </a:buClr>
              <a:buSzPts val="2000"/>
              <a:buFont typeface="Arial"/>
              <a:buChar char="–"/>
              <a:defRPr sz="2000"/>
            </a:lvl4pPr>
            <a:lvl5pPr marL="2286000" lvl="4" indent="-355600" algn="l">
              <a:spcBef>
                <a:spcPts val="400"/>
              </a:spcBef>
              <a:spcAft>
                <a:spcPts val="0"/>
              </a:spcAft>
              <a:buClr>
                <a:schemeClr val="dk1"/>
              </a:buClr>
              <a:buSzPts val="2000"/>
              <a:buFont typeface="Arial"/>
              <a:buChar char="»"/>
              <a:defRPr sz="2000"/>
            </a:lvl5pPr>
            <a:lvl6pPr marL="2743200" lvl="5" indent="-355600" algn="l">
              <a:spcBef>
                <a:spcPts val="400"/>
              </a:spcBef>
              <a:spcAft>
                <a:spcPts val="0"/>
              </a:spcAft>
              <a:buClr>
                <a:schemeClr val="dk1"/>
              </a:buClr>
              <a:buSzPts val="2000"/>
              <a:buFont typeface="Arial"/>
              <a:buChar char="»"/>
              <a:defRPr sz="2000"/>
            </a:lvl6pPr>
            <a:lvl7pPr marL="3200400" lvl="6" indent="-355600" algn="l">
              <a:spcBef>
                <a:spcPts val="400"/>
              </a:spcBef>
              <a:spcAft>
                <a:spcPts val="0"/>
              </a:spcAft>
              <a:buClr>
                <a:schemeClr val="dk1"/>
              </a:buClr>
              <a:buSzPts val="2000"/>
              <a:buFont typeface="Arial"/>
              <a:buChar char="»"/>
              <a:defRPr sz="2000"/>
            </a:lvl7pPr>
            <a:lvl8pPr marL="3657600" lvl="7" indent="-355600" algn="l">
              <a:spcBef>
                <a:spcPts val="400"/>
              </a:spcBef>
              <a:spcAft>
                <a:spcPts val="0"/>
              </a:spcAft>
              <a:buClr>
                <a:schemeClr val="dk1"/>
              </a:buClr>
              <a:buSzPts val="2000"/>
              <a:buFont typeface="Arial"/>
              <a:buChar char="»"/>
              <a:defRPr sz="2000"/>
            </a:lvl8pPr>
            <a:lvl9pPr marL="4114800" lvl="8" indent="-355600" algn="l">
              <a:spcBef>
                <a:spcPts val="400"/>
              </a:spcBef>
              <a:spcAft>
                <a:spcPts val="0"/>
              </a:spcAft>
              <a:buClr>
                <a:schemeClr val="dk1"/>
              </a:buClr>
              <a:buSzPts val="2000"/>
              <a:buFont typeface="Arial"/>
              <a:buChar char="»"/>
              <a:defRPr sz="2000"/>
            </a:lvl9pPr>
          </a:lstStyle>
          <a:p>
            <a:endParaRPr/>
          </a:p>
        </p:txBody>
      </p:sp>
      <p:sp>
        <p:nvSpPr>
          <p:cNvPr id="49" name="Google Shape;49;p7"/>
          <p:cNvSpPr txBox="1">
            <a:spLocks noGrp="1"/>
          </p:cNvSpPr>
          <p:nvPr>
            <p:ph type="body" idx="2"/>
          </p:nvPr>
        </p:nvSpPr>
        <p:spPr>
          <a:xfrm>
            <a:off x="457200" y="1435100"/>
            <a:ext cx="3008400" cy="4691100"/>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Font typeface="Arial"/>
              <a:buNone/>
              <a:defRPr sz="1400"/>
            </a:lvl1pPr>
            <a:lvl2pPr marL="914400" lvl="1" indent="-228600" algn="l">
              <a:spcBef>
                <a:spcPts val="240"/>
              </a:spcBef>
              <a:spcAft>
                <a:spcPts val="0"/>
              </a:spcAft>
              <a:buClr>
                <a:schemeClr val="dk1"/>
              </a:buClr>
              <a:buSzPts val="1200"/>
              <a:buFont typeface="Arial"/>
              <a:buNone/>
              <a:defRPr sz="1200"/>
            </a:lvl2pPr>
            <a:lvl3pPr marL="1371600" lvl="2" indent="-228600" algn="l">
              <a:spcBef>
                <a:spcPts val="200"/>
              </a:spcBef>
              <a:spcAft>
                <a:spcPts val="0"/>
              </a:spcAft>
              <a:buClr>
                <a:schemeClr val="dk1"/>
              </a:buClr>
              <a:buSzPts val="1000"/>
              <a:buFont typeface="Arial"/>
              <a:buNone/>
              <a:defRPr sz="1000"/>
            </a:lvl3pPr>
            <a:lvl4pPr marL="1828800" lvl="3" indent="-228600" algn="l">
              <a:spcBef>
                <a:spcPts val="180"/>
              </a:spcBef>
              <a:spcAft>
                <a:spcPts val="0"/>
              </a:spcAft>
              <a:buClr>
                <a:schemeClr val="dk1"/>
              </a:buClr>
              <a:buSzPts val="900"/>
              <a:buFont typeface="Arial"/>
              <a:buNone/>
              <a:defRPr sz="900"/>
            </a:lvl4pPr>
            <a:lvl5pPr marL="2286000" lvl="4" indent="-228600" algn="l">
              <a:spcBef>
                <a:spcPts val="180"/>
              </a:spcBef>
              <a:spcAft>
                <a:spcPts val="0"/>
              </a:spcAft>
              <a:buClr>
                <a:schemeClr val="dk1"/>
              </a:buClr>
              <a:buSzPts val="900"/>
              <a:buFont typeface="Arial"/>
              <a:buNone/>
              <a:defRPr sz="900"/>
            </a:lvl5pPr>
            <a:lvl6pPr marL="2743200" lvl="5" indent="-228600" algn="l">
              <a:spcBef>
                <a:spcPts val="180"/>
              </a:spcBef>
              <a:spcAft>
                <a:spcPts val="0"/>
              </a:spcAft>
              <a:buClr>
                <a:schemeClr val="dk1"/>
              </a:buClr>
              <a:buSzPts val="900"/>
              <a:buFont typeface="Arial"/>
              <a:buNone/>
              <a:defRPr sz="900"/>
            </a:lvl6pPr>
            <a:lvl7pPr marL="3200400" lvl="6" indent="-228600" algn="l">
              <a:spcBef>
                <a:spcPts val="180"/>
              </a:spcBef>
              <a:spcAft>
                <a:spcPts val="0"/>
              </a:spcAft>
              <a:buClr>
                <a:schemeClr val="dk1"/>
              </a:buClr>
              <a:buSzPts val="900"/>
              <a:buFont typeface="Arial"/>
              <a:buNone/>
              <a:defRPr sz="900"/>
            </a:lvl7pPr>
            <a:lvl8pPr marL="3657600" lvl="7" indent="-228600" algn="l">
              <a:spcBef>
                <a:spcPts val="180"/>
              </a:spcBef>
              <a:spcAft>
                <a:spcPts val="0"/>
              </a:spcAft>
              <a:buClr>
                <a:schemeClr val="dk1"/>
              </a:buClr>
              <a:buSzPts val="900"/>
              <a:buFont typeface="Arial"/>
              <a:buNone/>
              <a:defRPr sz="900"/>
            </a:lvl8pPr>
            <a:lvl9pPr marL="4114800" lvl="8" indent="-228600" algn="l">
              <a:spcBef>
                <a:spcPts val="180"/>
              </a:spcBef>
              <a:spcAft>
                <a:spcPts val="0"/>
              </a:spcAft>
              <a:buClr>
                <a:schemeClr val="dk1"/>
              </a:buClr>
              <a:buSzPts val="900"/>
              <a:buFont typeface="Arial"/>
              <a:buNone/>
              <a:defRPr sz="900"/>
            </a:lvl9pPr>
          </a:lstStyle>
          <a:p>
            <a:endParaRPr/>
          </a:p>
        </p:txBody>
      </p:sp>
      <p:sp>
        <p:nvSpPr>
          <p:cNvPr id="50" name="Google Shape;50;p7"/>
          <p:cNvSpPr txBox="1">
            <a:spLocks noGrp="1"/>
          </p:cNvSpPr>
          <p:nvPr>
            <p:ph type="dt" idx="10"/>
          </p:nvPr>
        </p:nvSpPr>
        <p:spPr>
          <a:xfrm>
            <a:off x="457200" y="6245225"/>
            <a:ext cx="2133600" cy="476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7"/>
          <p:cNvSpPr txBox="1">
            <a:spLocks noGrp="1"/>
          </p:cNvSpPr>
          <p:nvPr>
            <p:ph type="ftr" idx="11"/>
          </p:nvPr>
        </p:nvSpPr>
        <p:spPr>
          <a:xfrm>
            <a:off x="3124200" y="6245225"/>
            <a:ext cx="2895600" cy="476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7"/>
          <p:cNvSpPr txBox="1">
            <a:spLocks noGrp="1"/>
          </p:cNvSpPr>
          <p:nvPr>
            <p:ph type="sldNum" idx="12"/>
          </p:nvPr>
        </p:nvSpPr>
        <p:spPr>
          <a:xfrm>
            <a:off x="6553200" y="6245225"/>
            <a:ext cx="2133600" cy="476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oş" type="blank">
  <p:cSld name="BLANK">
    <p:spTree>
      <p:nvGrpSpPr>
        <p:cNvPr id="1" name="Shape 53"/>
        <p:cNvGrpSpPr/>
        <p:nvPr/>
      </p:nvGrpSpPr>
      <p:grpSpPr>
        <a:xfrm>
          <a:off x="0" y="0"/>
          <a:ext cx="0" cy="0"/>
          <a:chOff x="0" y="0"/>
          <a:chExt cx="0" cy="0"/>
        </a:xfrm>
      </p:grpSpPr>
      <p:sp>
        <p:nvSpPr>
          <p:cNvPr id="54" name="Google Shape;54;p8"/>
          <p:cNvSpPr txBox="1">
            <a:spLocks noGrp="1"/>
          </p:cNvSpPr>
          <p:nvPr>
            <p:ph type="dt" idx="10"/>
          </p:nvPr>
        </p:nvSpPr>
        <p:spPr>
          <a:xfrm>
            <a:off x="457200" y="6245225"/>
            <a:ext cx="2133600" cy="476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8"/>
          <p:cNvSpPr txBox="1">
            <a:spLocks noGrp="1"/>
          </p:cNvSpPr>
          <p:nvPr>
            <p:ph type="ftr" idx="11"/>
          </p:nvPr>
        </p:nvSpPr>
        <p:spPr>
          <a:xfrm>
            <a:off x="3124200" y="6245225"/>
            <a:ext cx="2895600" cy="476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8"/>
          <p:cNvSpPr txBox="1">
            <a:spLocks noGrp="1"/>
          </p:cNvSpPr>
          <p:nvPr>
            <p:ph type="sldNum" idx="12"/>
          </p:nvPr>
        </p:nvSpPr>
        <p:spPr>
          <a:xfrm>
            <a:off x="6553200" y="6245225"/>
            <a:ext cx="2133600" cy="476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Yalnızca Başlık" type="titleOnly">
  <p:cSld name="TITLE_ONLY">
    <p:spTree>
      <p:nvGrpSpPr>
        <p:cNvPr id="1" name="Shape 57"/>
        <p:cNvGrpSpPr/>
        <p:nvPr/>
      </p:nvGrpSpPr>
      <p:grpSpPr>
        <a:xfrm>
          <a:off x="0" y="0"/>
          <a:ext cx="0" cy="0"/>
          <a:chOff x="0" y="0"/>
          <a:chExt cx="0" cy="0"/>
        </a:xfrm>
      </p:grpSpPr>
      <p:sp>
        <p:nvSpPr>
          <p:cNvPr id="58" name="Google Shape;58;p9"/>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9" name="Google Shape;59;p9"/>
          <p:cNvSpPr txBox="1">
            <a:spLocks noGrp="1"/>
          </p:cNvSpPr>
          <p:nvPr>
            <p:ph type="dt" idx="10"/>
          </p:nvPr>
        </p:nvSpPr>
        <p:spPr>
          <a:xfrm>
            <a:off x="457200" y="6245225"/>
            <a:ext cx="2133600" cy="476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9"/>
          <p:cNvSpPr txBox="1">
            <a:spLocks noGrp="1"/>
          </p:cNvSpPr>
          <p:nvPr>
            <p:ph type="ftr" idx="11"/>
          </p:nvPr>
        </p:nvSpPr>
        <p:spPr>
          <a:xfrm>
            <a:off x="3124200" y="6245225"/>
            <a:ext cx="2895600" cy="476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9"/>
          <p:cNvSpPr txBox="1">
            <a:spLocks noGrp="1"/>
          </p:cNvSpPr>
          <p:nvPr>
            <p:ph type="sldNum" idx="12"/>
          </p:nvPr>
        </p:nvSpPr>
        <p:spPr>
          <a:xfrm>
            <a:off x="6553200" y="6245225"/>
            <a:ext cx="2133600" cy="476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Karşılaştırma" type="twoTxTwoObj">
  <p:cSld name="TWO_OBJECTS_WITH_TEXT">
    <p:spTree>
      <p:nvGrpSpPr>
        <p:cNvPr id="1" name="Shape 62"/>
        <p:cNvGrpSpPr/>
        <p:nvPr/>
      </p:nvGrpSpPr>
      <p:grpSpPr>
        <a:xfrm>
          <a:off x="0" y="0"/>
          <a:ext cx="0" cy="0"/>
          <a:chOff x="0" y="0"/>
          <a:chExt cx="0" cy="0"/>
        </a:xfrm>
      </p:grpSpPr>
      <p:sp>
        <p:nvSpPr>
          <p:cNvPr id="63" name="Google Shape;63;p10"/>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4" name="Google Shape;64;p10"/>
          <p:cNvSpPr txBox="1">
            <a:spLocks noGrp="1"/>
          </p:cNvSpPr>
          <p:nvPr>
            <p:ph type="body" idx="1"/>
          </p:nvPr>
        </p:nvSpPr>
        <p:spPr>
          <a:xfrm>
            <a:off x="457200" y="1535113"/>
            <a:ext cx="4040100" cy="639900"/>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Font typeface="Arial"/>
              <a:buNone/>
              <a:defRPr sz="2400" b="1"/>
            </a:lvl1pPr>
            <a:lvl2pPr marL="914400" lvl="1" indent="-228600" algn="l">
              <a:spcBef>
                <a:spcPts val="400"/>
              </a:spcBef>
              <a:spcAft>
                <a:spcPts val="0"/>
              </a:spcAft>
              <a:buClr>
                <a:schemeClr val="dk1"/>
              </a:buClr>
              <a:buSzPts val="2000"/>
              <a:buFont typeface="Arial"/>
              <a:buNone/>
              <a:defRPr sz="2000" b="1"/>
            </a:lvl2pPr>
            <a:lvl3pPr marL="1371600" lvl="2" indent="-228600" algn="l">
              <a:spcBef>
                <a:spcPts val="360"/>
              </a:spcBef>
              <a:spcAft>
                <a:spcPts val="0"/>
              </a:spcAft>
              <a:buClr>
                <a:schemeClr val="dk1"/>
              </a:buClr>
              <a:buSzPts val="1800"/>
              <a:buFont typeface="Arial"/>
              <a:buNone/>
              <a:defRPr sz="1800" b="1"/>
            </a:lvl3pPr>
            <a:lvl4pPr marL="1828800" lvl="3" indent="-228600" algn="l">
              <a:spcBef>
                <a:spcPts val="320"/>
              </a:spcBef>
              <a:spcAft>
                <a:spcPts val="0"/>
              </a:spcAft>
              <a:buClr>
                <a:schemeClr val="dk1"/>
              </a:buClr>
              <a:buSzPts val="1600"/>
              <a:buFont typeface="Arial"/>
              <a:buNone/>
              <a:defRPr sz="1600" b="1"/>
            </a:lvl4pPr>
            <a:lvl5pPr marL="2286000" lvl="4" indent="-228600" algn="l">
              <a:spcBef>
                <a:spcPts val="320"/>
              </a:spcBef>
              <a:spcAft>
                <a:spcPts val="0"/>
              </a:spcAft>
              <a:buClr>
                <a:schemeClr val="dk1"/>
              </a:buClr>
              <a:buSzPts val="1600"/>
              <a:buFont typeface="Arial"/>
              <a:buNone/>
              <a:defRPr sz="1600" b="1"/>
            </a:lvl5pPr>
            <a:lvl6pPr marL="2743200" lvl="5" indent="-228600" algn="l">
              <a:spcBef>
                <a:spcPts val="320"/>
              </a:spcBef>
              <a:spcAft>
                <a:spcPts val="0"/>
              </a:spcAft>
              <a:buClr>
                <a:schemeClr val="dk1"/>
              </a:buClr>
              <a:buSzPts val="1600"/>
              <a:buFont typeface="Arial"/>
              <a:buNone/>
              <a:defRPr sz="1600" b="1"/>
            </a:lvl6pPr>
            <a:lvl7pPr marL="3200400" lvl="6" indent="-228600" algn="l">
              <a:spcBef>
                <a:spcPts val="320"/>
              </a:spcBef>
              <a:spcAft>
                <a:spcPts val="0"/>
              </a:spcAft>
              <a:buClr>
                <a:schemeClr val="dk1"/>
              </a:buClr>
              <a:buSzPts val="1600"/>
              <a:buFont typeface="Arial"/>
              <a:buNone/>
              <a:defRPr sz="1600" b="1"/>
            </a:lvl7pPr>
            <a:lvl8pPr marL="3657600" lvl="7" indent="-228600" algn="l">
              <a:spcBef>
                <a:spcPts val="320"/>
              </a:spcBef>
              <a:spcAft>
                <a:spcPts val="0"/>
              </a:spcAft>
              <a:buClr>
                <a:schemeClr val="dk1"/>
              </a:buClr>
              <a:buSzPts val="1600"/>
              <a:buFont typeface="Arial"/>
              <a:buNone/>
              <a:defRPr sz="1600" b="1"/>
            </a:lvl8pPr>
            <a:lvl9pPr marL="4114800" lvl="8" indent="-228600" algn="l">
              <a:spcBef>
                <a:spcPts val="320"/>
              </a:spcBef>
              <a:spcAft>
                <a:spcPts val="0"/>
              </a:spcAft>
              <a:buClr>
                <a:schemeClr val="dk1"/>
              </a:buClr>
              <a:buSzPts val="1600"/>
              <a:buFont typeface="Arial"/>
              <a:buNone/>
              <a:defRPr sz="1600" b="1"/>
            </a:lvl9pPr>
          </a:lstStyle>
          <a:p>
            <a:endParaRPr/>
          </a:p>
        </p:txBody>
      </p:sp>
      <p:sp>
        <p:nvSpPr>
          <p:cNvPr id="65" name="Google Shape;65;p10"/>
          <p:cNvSpPr txBox="1">
            <a:spLocks noGrp="1"/>
          </p:cNvSpPr>
          <p:nvPr>
            <p:ph type="body" idx="2"/>
          </p:nvPr>
        </p:nvSpPr>
        <p:spPr>
          <a:xfrm>
            <a:off x="457200" y="2174875"/>
            <a:ext cx="4040100" cy="3951300"/>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Font typeface="Arial"/>
              <a:buChar char="•"/>
              <a:defRPr sz="2400"/>
            </a:lvl1pPr>
            <a:lvl2pPr marL="914400" lvl="1" indent="-355600" algn="l">
              <a:spcBef>
                <a:spcPts val="400"/>
              </a:spcBef>
              <a:spcAft>
                <a:spcPts val="0"/>
              </a:spcAft>
              <a:buClr>
                <a:schemeClr val="dk1"/>
              </a:buClr>
              <a:buSzPts val="2000"/>
              <a:buFont typeface="Arial"/>
              <a:buChar char="–"/>
              <a:defRPr sz="2000"/>
            </a:lvl2pPr>
            <a:lvl3pPr marL="1371600" lvl="2" indent="-342900" algn="l">
              <a:spcBef>
                <a:spcPts val="360"/>
              </a:spcBef>
              <a:spcAft>
                <a:spcPts val="0"/>
              </a:spcAft>
              <a:buClr>
                <a:schemeClr val="dk1"/>
              </a:buClr>
              <a:buSzPts val="1800"/>
              <a:buFont typeface="Arial"/>
              <a:buChar char="•"/>
              <a:defRPr sz="1800"/>
            </a:lvl3pPr>
            <a:lvl4pPr marL="1828800" lvl="3" indent="-330200" algn="l">
              <a:spcBef>
                <a:spcPts val="320"/>
              </a:spcBef>
              <a:spcAft>
                <a:spcPts val="0"/>
              </a:spcAft>
              <a:buClr>
                <a:schemeClr val="dk1"/>
              </a:buClr>
              <a:buSzPts val="1600"/>
              <a:buFont typeface="Arial"/>
              <a:buChar char="–"/>
              <a:defRPr sz="1600"/>
            </a:lvl4pPr>
            <a:lvl5pPr marL="2286000" lvl="4" indent="-330200" algn="l">
              <a:spcBef>
                <a:spcPts val="320"/>
              </a:spcBef>
              <a:spcAft>
                <a:spcPts val="0"/>
              </a:spcAft>
              <a:buClr>
                <a:schemeClr val="dk1"/>
              </a:buClr>
              <a:buSzPts val="1600"/>
              <a:buFont typeface="Arial"/>
              <a:buChar char="»"/>
              <a:defRPr sz="1600"/>
            </a:lvl5pPr>
            <a:lvl6pPr marL="2743200" lvl="5" indent="-330200" algn="l">
              <a:spcBef>
                <a:spcPts val="320"/>
              </a:spcBef>
              <a:spcAft>
                <a:spcPts val="0"/>
              </a:spcAft>
              <a:buClr>
                <a:schemeClr val="dk1"/>
              </a:buClr>
              <a:buSzPts val="1600"/>
              <a:buFont typeface="Arial"/>
              <a:buChar char="»"/>
              <a:defRPr sz="1600"/>
            </a:lvl6pPr>
            <a:lvl7pPr marL="3200400" lvl="6" indent="-330200" algn="l">
              <a:spcBef>
                <a:spcPts val="320"/>
              </a:spcBef>
              <a:spcAft>
                <a:spcPts val="0"/>
              </a:spcAft>
              <a:buClr>
                <a:schemeClr val="dk1"/>
              </a:buClr>
              <a:buSzPts val="1600"/>
              <a:buFont typeface="Arial"/>
              <a:buChar char="»"/>
              <a:defRPr sz="1600"/>
            </a:lvl7pPr>
            <a:lvl8pPr marL="3657600" lvl="7" indent="-330200" algn="l">
              <a:spcBef>
                <a:spcPts val="320"/>
              </a:spcBef>
              <a:spcAft>
                <a:spcPts val="0"/>
              </a:spcAft>
              <a:buClr>
                <a:schemeClr val="dk1"/>
              </a:buClr>
              <a:buSzPts val="1600"/>
              <a:buFont typeface="Arial"/>
              <a:buChar char="»"/>
              <a:defRPr sz="1600"/>
            </a:lvl8pPr>
            <a:lvl9pPr marL="4114800" lvl="8" indent="-330200" algn="l">
              <a:spcBef>
                <a:spcPts val="320"/>
              </a:spcBef>
              <a:spcAft>
                <a:spcPts val="0"/>
              </a:spcAft>
              <a:buClr>
                <a:schemeClr val="dk1"/>
              </a:buClr>
              <a:buSzPts val="1600"/>
              <a:buFont typeface="Arial"/>
              <a:buChar char="»"/>
              <a:defRPr sz="1600"/>
            </a:lvl9pPr>
          </a:lstStyle>
          <a:p>
            <a:endParaRPr/>
          </a:p>
        </p:txBody>
      </p:sp>
      <p:sp>
        <p:nvSpPr>
          <p:cNvPr id="66" name="Google Shape;66;p10"/>
          <p:cNvSpPr txBox="1">
            <a:spLocks noGrp="1"/>
          </p:cNvSpPr>
          <p:nvPr>
            <p:ph type="body" idx="3"/>
          </p:nvPr>
        </p:nvSpPr>
        <p:spPr>
          <a:xfrm>
            <a:off x="4645025" y="1535113"/>
            <a:ext cx="4041900" cy="639900"/>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Font typeface="Arial"/>
              <a:buNone/>
              <a:defRPr sz="2400" b="1"/>
            </a:lvl1pPr>
            <a:lvl2pPr marL="914400" lvl="1" indent="-228600" algn="l">
              <a:spcBef>
                <a:spcPts val="400"/>
              </a:spcBef>
              <a:spcAft>
                <a:spcPts val="0"/>
              </a:spcAft>
              <a:buClr>
                <a:schemeClr val="dk1"/>
              </a:buClr>
              <a:buSzPts val="2000"/>
              <a:buFont typeface="Arial"/>
              <a:buNone/>
              <a:defRPr sz="2000" b="1"/>
            </a:lvl2pPr>
            <a:lvl3pPr marL="1371600" lvl="2" indent="-228600" algn="l">
              <a:spcBef>
                <a:spcPts val="360"/>
              </a:spcBef>
              <a:spcAft>
                <a:spcPts val="0"/>
              </a:spcAft>
              <a:buClr>
                <a:schemeClr val="dk1"/>
              </a:buClr>
              <a:buSzPts val="1800"/>
              <a:buFont typeface="Arial"/>
              <a:buNone/>
              <a:defRPr sz="1800" b="1"/>
            </a:lvl3pPr>
            <a:lvl4pPr marL="1828800" lvl="3" indent="-228600" algn="l">
              <a:spcBef>
                <a:spcPts val="320"/>
              </a:spcBef>
              <a:spcAft>
                <a:spcPts val="0"/>
              </a:spcAft>
              <a:buClr>
                <a:schemeClr val="dk1"/>
              </a:buClr>
              <a:buSzPts val="1600"/>
              <a:buFont typeface="Arial"/>
              <a:buNone/>
              <a:defRPr sz="1600" b="1"/>
            </a:lvl4pPr>
            <a:lvl5pPr marL="2286000" lvl="4" indent="-228600" algn="l">
              <a:spcBef>
                <a:spcPts val="320"/>
              </a:spcBef>
              <a:spcAft>
                <a:spcPts val="0"/>
              </a:spcAft>
              <a:buClr>
                <a:schemeClr val="dk1"/>
              </a:buClr>
              <a:buSzPts val="1600"/>
              <a:buFont typeface="Arial"/>
              <a:buNone/>
              <a:defRPr sz="1600" b="1"/>
            </a:lvl5pPr>
            <a:lvl6pPr marL="2743200" lvl="5" indent="-228600" algn="l">
              <a:spcBef>
                <a:spcPts val="320"/>
              </a:spcBef>
              <a:spcAft>
                <a:spcPts val="0"/>
              </a:spcAft>
              <a:buClr>
                <a:schemeClr val="dk1"/>
              </a:buClr>
              <a:buSzPts val="1600"/>
              <a:buFont typeface="Arial"/>
              <a:buNone/>
              <a:defRPr sz="1600" b="1"/>
            </a:lvl6pPr>
            <a:lvl7pPr marL="3200400" lvl="6" indent="-228600" algn="l">
              <a:spcBef>
                <a:spcPts val="320"/>
              </a:spcBef>
              <a:spcAft>
                <a:spcPts val="0"/>
              </a:spcAft>
              <a:buClr>
                <a:schemeClr val="dk1"/>
              </a:buClr>
              <a:buSzPts val="1600"/>
              <a:buFont typeface="Arial"/>
              <a:buNone/>
              <a:defRPr sz="1600" b="1"/>
            </a:lvl7pPr>
            <a:lvl8pPr marL="3657600" lvl="7" indent="-228600" algn="l">
              <a:spcBef>
                <a:spcPts val="320"/>
              </a:spcBef>
              <a:spcAft>
                <a:spcPts val="0"/>
              </a:spcAft>
              <a:buClr>
                <a:schemeClr val="dk1"/>
              </a:buClr>
              <a:buSzPts val="1600"/>
              <a:buFont typeface="Arial"/>
              <a:buNone/>
              <a:defRPr sz="1600" b="1"/>
            </a:lvl8pPr>
            <a:lvl9pPr marL="4114800" lvl="8" indent="-228600" algn="l">
              <a:spcBef>
                <a:spcPts val="320"/>
              </a:spcBef>
              <a:spcAft>
                <a:spcPts val="0"/>
              </a:spcAft>
              <a:buClr>
                <a:schemeClr val="dk1"/>
              </a:buClr>
              <a:buSzPts val="1600"/>
              <a:buFont typeface="Arial"/>
              <a:buNone/>
              <a:defRPr sz="1600" b="1"/>
            </a:lvl9pPr>
          </a:lstStyle>
          <a:p>
            <a:endParaRPr/>
          </a:p>
        </p:txBody>
      </p:sp>
      <p:sp>
        <p:nvSpPr>
          <p:cNvPr id="67" name="Google Shape;67;p10"/>
          <p:cNvSpPr txBox="1">
            <a:spLocks noGrp="1"/>
          </p:cNvSpPr>
          <p:nvPr>
            <p:ph type="body" idx="4"/>
          </p:nvPr>
        </p:nvSpPr>
        <p:spPr>
          <a:xfrm>
            <a:off x="4645025" y="2174875"/>
            <a:ext cx="4041900" cy="3951300"/>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Font typeface="Arial"/>
              <a:buChar char="•"/>
              <a:defRPr sz="2400"/>
            </a:lvl1pPr>
            <a:lvl2pPr marL="914400" lvl="1" indent="-355600" algn="l">
              <a:spcBef>
                <a:spcPts val="400"/>
              </a:spcBef>
              <a:spcAft>
                <a:spcPts val="0"/>
              </a:spcAft>
              <a:buClr>
                <a:schemeClr val="dk1"/>
              </a:buClr>
              <a:buSzPts val="2000"/>
              <a:buFont typeface="Arial"/>
              <a:buChar char="–"/>
              <a:defRPr sz="2000"/>
            </a:lvl2pPr>
            <a:lvl3pPr marL="1371600" lvl="2" indent="-342900" algn="l">
              <a:spcBef>
                <a:spcPts val="360"/>
              </a:spcBef>
              <a:spcAft>
                <a:spcPts val="0"/>
              </a:spcAft>
              <a:buClr>
                <a:schemeClr val="dk1"/>
              </a:buClr>
              <a:buSzPts val="1800"/>
              <a:buFont typeface="Arial"/>
              <a:buChar char="•"/>
              <a:defRPr sz="1800"/>
            </a:lvl3pPr>
            <a:lvl4pPr marL="1828800" lvl="3" indent="-330200" algn="l">
              <a:spcBef>
                <a:spcPts val="320"/>
              </a:spcBef>
              <a:spcAft>
                <a:spcPts val="0"/>
              </a:spcAft>
              <a:buClr>
                <a:schemeClr val="dk1"/>
              </a:buClr>
              <a:buSzPts val="1600"/>
              <a:buFont typeface="Arial"/>
              <a:buChar char="–"/>
              <a:defRPr sz="1600"/>
            </a:lvl4pPr>
            <a:lvl5pPr marL="2286000" lvl="4" indent="-330200" algn="l">
              <a:spcBef>
                <a:spcPts val="320"/>
              </a:spcBef>
              <a:spcAft>
                <a:spcPts val="0"/>
              </a:spcAft>
              <a:buClr>
                <a:schemeClr val="dk1"/>
              </a:buClr>
              <a:buSzPts val="1600"/>
              <a:buFont typeface="Arial"/>
              <a:buChar char="»"/>
              <a:defRPr sz="1600"/>
            </a:lvl5pPr>
            <a:lvl6pPr marL="2743200" lvl="5" indent="-330200" algn="l">
              <a:spcBef>
                <a:spcPts val="320"/>
              </a:spcBef>
              <a:spcAft>
                <a:spcPts val="0"/>
              </a:spcAft>
              <a:buClr>
                <a:schemeClr val="dk1"/>
              </a:buClr>
              <a:buSzPts val="1600"/>
              <a:buFont typeface="Arial"/>
              <a:buChar char="»"/>
              <a:defRPr sz="1600"/>
            </a:lvl6pPr>
            <a:lvl7pPr marL="3200400" lvl="6" indent="-330200" algn="l">
              <a:spcBef>
                <a:spcPts val="320"/>
              </a:spcBef>
              <a:spcAft>
                <a:spcPts val="0"/>
              </a:spcAft>
              <a:buClr>
                <a:schemeClr val="dk1"/>
              </a:buClr>
              <a:buSzPts val="1600"/>
              <a:buFont typeface="Arial"/>
              <a:buChar char="»"/>
              <a:defRPr sz="1600"/>
            </a:lvl7pPr>
            <a:lvl8pPr marL="3657600" lvl="7" indent="-330200" algn="l">
              <a:spcBef>
                <a:spcPts val="320"/>
              </a:spcBef>
              <a:spcAft>
                <a:spcPts val="0"/>
              </a:spcAft>
              <a:buClr>
                <a:schemeClr val="dk1"/>
              </a:buClr>
              <a:buSzPts val="1600"/>
              <a:buFont typeface="Arial"/>
              <a:buChar char="»"/>
              <a:defRPr sz="1600"/>
            </a:lvl8pPr>
            <a:lvl9pPr marL="4114800" lvl="8" indent="-330200" algn="l">
              <a:spcBef>
                <a:spcPts val="320"/>
              </a:spcBef>
              <a:spcAft>
                <a:spcPts val="0"/>
              </a:spcAft>
              <a:buClr>
                <a:schemeClr val="dk1"/>
              </a:buClr>
              <a:buSzPts val="1600"/>
              <a:buFont typeface="Arial"/>
              <a:buChar char="»"/>
              <a:defRPr sz="1600"/>
            </a:lvl9pPr>
          </a:lstStyle>
          <a:p>
            <a:endParaRPr/>
          </a:p>
        </p:txBody>
      </p:sp>
      <p:sp>
        <p:nvSpPr>
          <p:cNvPr id="68" name="Google Shape;68;p10"/>
          <p:cNvSpPr txBox="1">
            <a:spLocks noGrp="1"/>
          </p:cNvSpPr>
          <p:nvPr>
            <p:ph type="dt" idx="10"/>
          </p:nvPr>
        </p:nvSpPr>
        <p:spPr>
          <a:xfrm>
            <a:off x="457200" y="6245225"/>
            <a:ext cx="2133600" cy="476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10"/>
          <p:cNvSpPr txBox="1">
            <a:spLocks noGrp="1"/>
          </p:cNvSpPr>
          <p:nvPr>
            <p:ph type="ftr" idx="11"/>
          </p:nvPr>
        </p:nvSpPr>
        <p:spPr>
          <a:xfrm>
            <a:off x="3124200" y="6245225"/>
            <a:ext cx="2895600" cy="476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0"/>
          <p:cNvSpPr txBox="1">
            <a:spLocks noGrp="1"/>
          </p:cNvSpPr>
          <p:nvPr>
            <p:ph type="sldNum" idx="12"/>
          </p:nvPr>
        </p:nvSpPr>
        <p:spPr>
          <a:xfrm>
            <a:off x="6553200" y="6245225"/>
            <a:ext cx="2133600" cy="476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ki İçerik" type="twoObj">
  <p:cSld name="TWO_OBJECTS">
    <p:spTree>
      <p:nvGrpSpPr>
        <p:cNvPr id="1" name="Shape 71"/>
        <p:cNvGrpSpPr/>
        <p:nvPr/>
      </p:nvGrpSpPr>
      <p:grpSpPr>
        <a:xfrm>
          <a:off x="0" y="0"/>
          <a:ext cx="0" cy="0"/>
          <a:chOff x="0" y="0"/>
          <a:chExt cx="0" cy="0"/>
        </a:xfrm>
      </p:grpSpPr>
      <p:sp>
        <p:nvSpPr>
          <p:cNvPr id="72" name="Google Shape;72;p1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3" name="Google Shape;73;p11"/>
          <p:cNvSpPr txBox="1">
            <a:spLocks noGrp="1"/>
          </p:cNvSpPr>
          <p:nvPr>
            <p:ph type="body" idx="1"/>
          </p:nvPr>
        </p:nvSpPr>
        <p:spPr>
          <a:xfrm>
            <a:off x="457200" y="1600200"/>
            <a:ext cx="4038600" cy="4526100"/>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Font typeface="Arial"/>
              <a:buChar char="•"/>
              <a:defRPr sz="2800"/>
            </a:lvl1pPr>
            <a:lvl2pPr marL="914400" lvl="1" indent="-381000" algn="l">
              <a:spcBef>
                <a:spcPts val="480"/>
              </a:spcBef>
              <a:spcAft>
                <a:spcPts val="0"/>
              </a:spcAft>
              <a:buClr>
                <a:schemeClr val="dk1"/>
              </a:buClr>
              <a:buSzPts val="2400"/>
              <a:buFont typeface="Arial"/>
              <a:buChar char="–"/>
              <a:defRPr sz="2400"/>
            </a:lvl2pPr>
            <a:lvl3pPr marL="1371600" lvl="2" indent="-355600" algn="l">
              <a:spcBef>
                <a:spcPts val="400"/>
              </a:spcBef>
              <a:spcAft>
                <a:spcPts val="0"/>
              </a:spcAft>
              <a:buClr>
                <a:schemeClr val="dk1"/>
              </a:buClr>
              <a:buSzPts val="2000"/>
              <a:buFont typeface="Arial"/>
              <a:buChar char="•"/>
              <a:defRPr sz="2000"/>
            </a:lvl3pPr>
            <a:lvl4pPr marL="1828800" lvl="3" indent="-342900" algn="l">
              <a:spcBef>
                <a:spcPts val="360"/>
              </a:spcBef>
              <a:spcAft>
                <a:spcPts val="0"/>
              </a:spcAft>
              <a:buClr>
                <a:schemeClr val="dk1"/>
              </a:buClr>
              <a:buSzPts val="1800"/>
              <a:buFont typeface="Arial"/>
              <a:buChar char="–"/>
              <a:defRPr sz="1800"/>
            </a:lvl4pPr>
            <a:lvl5pPr marL="2286000" lvl="4" indent="-342900" algn="l">
              <a:spcBef>
                <a:spcPts val="360"/>
              </a:spcBef>
              <a:spcAft>
                <a:spcPts val="0"/>
              </a:spcAft>
              <a:buClr>
                <a:schemeClr val="dk1"/>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
        <p:nvSpPr>
          <p:cNvPr id="74" name="Google Shape;74;p11"/>
          <p:cNvSpPr txBox="1">
            <a:spLocks noGrp="1"/>
          </p:cNvSpPr>
          <p:nvPr>
            <p:ph type="body" idx="2"/>
          </p:nvPr>
        </p:nvSpPr>
        <p:spPr>
          <a:xfrm>
            <a:off x="4648200" y="1600200"/>
            <a:ext cx="4038600" cy="4526100"/>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Font typeface="Arial"/>
              <a:buChar char="•"/>
              <a:defRPr sz="2800"/>
            </a:lvl1pPr>
            <a:lvl2pPr marL="914400" lvl="1" indent="-381000" algn="l">
              <a:spcBef>
                <a:spcPts val="480"/>
              </a:spcBef>
              <a:spcAft>
                <a:spcPts val="0"/>
              </a:spcAft>
              <a:buClr>
                <a:schemeClr val="dk1"/>
              </a:buClr>
              <a:buSzPts val="2400"/>
              <a:buFont typeface="Arial"/>
              <a:buChar char="–"/>
              <a:defRPr sz="2400"/>
            </a:lvl2pPr>
            <a:lvl3pPr marL="1371600" lvl="2" indent="-355600" algn="l">
              <a:spcBef>
                <a:spcPts val="400"/>
              </a:spcBef>
              <a:spcAft>
                <a:spcPts val="0"/>
              </a:spcAft>
              <a:buClr>
                <a:schemeClr val="dk1"/>
              </a:buClr>
              <a:buSzPts val="2000"/>
              <a:buFont typeface="Arial"/>
              <a:buChar char="•"/>
              <a:defRPr sz="2000"/>
            </a:lvl3pPr>
            <a:lvl4pPr marL="1828800" lvl="3" indent="-342900" algn="l">
              <a:spcBef>
                <a:spcPts val="360"/>
              </a:spcBef>
              <a:spcAft>
                <a:spcPts val="0"/>
              </a:spcAft>
              <a:buClr>
                <a:schemeClr val="dk1"/>
              </a:buClr>
              <a:buSzPts val="1800"/>
              <a:buFont typeface="Arial"/>
              <a:buChar char="–"/>
              <a:defRPr sz="1800"/>
            </a:lvl4pPr>
            <a:lvl5pPr marL="2286000" lvl="4" indent="-342900" algn="l">
              <a:spcBef>
                <a:spcPts val="360"/>
              </a:spcBef>
              <a:spcAft>
                <a:spcPts val="0"/>
              </a:spcAft>
              <a:buClr>
                <a:schemeClr val="dk1"/>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
        <p:nvSpPr>
          <p:cNvPr id="75" name="Google Shape;75;p11"/>
          <p:cNvSpPr txBox="1">
            <a:spLocks noGrp="1"/>
          </p:cNvSpPr>
          <p:nvPr>
            <p:ph type="dt" idx="10"/>
          </p:nvPr>
        </p:nvSpPr>
        <p:spPr>
          <a:xfrm>
            <a:off x="457200" y="6245225"/>
            <a:ext cx="2133600" cy="476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3124200" y="6245225"/>
            <a:ext cx="2895600" cy="476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6553200" y="6245225"/>
            <a:ext cx="2133600" cy="476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ölüm Üstbilgisi" type="secHead">
  <p:cSld name="SECTION_HEADER">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a:off x="722313" y="4406900"/>
            <a:ext cx="7772400" cy="13620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0" name="Google Shape;80;p12"/>
          <p:cNvSpPr txBox="1">
            <a:spLocks noGrp="1"/>
          </p:cNvSpPr>
          <p:nvPr>
            <p:ph type="body" idx="1"/>
          </p:nvPr>
        </p:nvSpPr>
        <p:spPr>
          <a:xfrm>
            <a:off x="722313" y="2906713"/>
            <a:ext cx="7772400" cy="1500300"/>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chemeClr val="dk1"/>
              </a:buClr>
              <a:buSzPts val="2000"/>
              <a:buFont typeface="Arial"/>
              <a:buNone/>
              <a:defRPr sz="2000"/>
            </a:lvl1pPr>
            <a:lvl2pPr marL="914400" lvl="1" indent="-228600" algn="l">
              <a:spcBef>
                <a:spcPts val="360"/>
              </a:spcBef>
              <a:spcAft>
                <a:spcPts val="0"/>
              </a:spcAft>
              <a:buClr>
                <a:schemeClr val="dk1"/>
              </a:buClr>
              <a:buSzPts val="1800"/>
              <a:buFont typeface="Arial"/>
              <a:buNone/>
              <a:defRPr sz="1800"/>
            </a:lvl2pPr>
            <a:lvl3pPr marL="1371600" lvl="2" indent="-228600" algn="l">
              <a:spcBef>
                <a:spcPts val="320"/>
              </a:spcBef>
              <a:spcAft>
                <a:spcPts val="0"/>
              </a:spcAft>
              <a:buClr>
                <a:schemeClr val="dk1"/>
              </a:buClr>
              <a:buSzPts val="1600"/>
              <a:buFont typeface="Arial"/>
              <a:buNone/>
              <a:defRPr sz="1600"/>
            </a:lvl3pPr>
            <a:lvl4pPr marL="1828800" lvl="3" indent="-228600" algn="l">
              <a:spcBef>
                <a:spcPts val="280"/>
              </a:spcBef>
              <a:spcAft>
                <a:spcPts val="0"/>
              </a:spcAft>
              <a:buClr>
                <a:schemeClr val="dk1"/>
              </a:buClr>
              <a:buSzPts val="1400"/>
              <a:buFont typeface="Arial"/>
              <a:buNone/>
              <a:defRPr sz="1400"/>
            </a:lvl4pPr>
            <a:lvl5pPr marL="2286000" lvl="4" indent="-228600" algn="l">
              <a:spcBef>
                <a:spcPts val="280"/>
              </a:spcBef>
              <a:spcAft>
                <a:spcPts val="0"/>
              </a:spcAft>
              <a:buClr>
                <a:schemeClr val="dk1"/>
              </a:buClr>
              <a:buSzPts val="1400"/>
              <a:buFont typeface="Arial"/>
              <a:buNone/>
              <a:defRPr sz="1400"/>
            </a:lvl5pPr>
            <a:lvl6pPr marL="2743200" lvl="5" indent="-228600" algn="l">
              <a:spcBef>
                <a:spcPts val="280"/>
              </a:spcBef>
              <a:spcAft>
                <a:spcPts val="0"/>
              </a:spcAft>
              <a:buClr>
                <a:schemeClr val="dk1"/>
              </a:buClr>
              <a:buSzPts val="1400"/>
              <a:buFont typeface="Arial"/>
              <a:buNone/>
              <a:defRPr sz="1400"/>
            </a:lvl6pPr>
            <a:lvl7pPr marL="3200400" lvl="6" indent="-228600" algn="l">
              <a:spcBef>
                <a:spcPts val="280"/>
              </a:spcBef>
              <a:spcAft>
                <a:spcPts val="0"/>
              </a:spcAft>
              <a:buClr>
                <a:schemeClr val="dk1"/>
              </a:buClr>
              <a:buSzPts val="1400"/>
              <a:buFont typeface="Arial"/>
              <a:buNone/>
              <a:defRPr sz="1400"/>
            </a:lvl7pPr>
            <a:lvl8pPr marL="3657600" lvl="7" indent="-228600" algn="l">
              <a:spcBef>
                <a:spcPts val="280"/>
              </a:spcBef>
              <a:spcAft>
                <a:spcPts val="0"/>
              </a:spcAft>
              <a:buClr>
                <a:schemeClr val="dk1"/>
              </a:buClr>
              <a:buSzPts val="1400"/>
              <a:buFont typeface="Arial"/>
              <a:buNone/>
              <a:defRPr sz="1400"/>
            </a:lvl8pPr>
            <a:lvl9pPr marL="4114800" lvl="8" indent="-228600" algn="l">
              <a:spcBef>
                <a:spcPts val="280"/>
              </a:spcBef>
              <a:spcAft>
                <a:spcPts val="0"/>
              </a:spcAft>
              <a:buClr>
                <a:schemeClr val="dk1"/>
              </a:buClr>
              <a:buSzPts val="1400"/>
              <a:buFont typeface="Arial"/>
              <a:buNone/>
              <a:defRPr sz="1400"/>
            </a:lvl9pPr>
          </a:lstStyle>
          <a:p>
            <a:endParaRPr/>
          </a:p>
        </p:txBody>
      </p:sp>
      <p:sp>
        <p:nvSpPr>
          <p:cNvPr id="81" name="Google Shape;81;p12"/>
          <p:cNvSpPr txBox="1">
            <a:spLocks noGrp="1"/>
          </p:cNvSpPr>
          <p:nvPr>
            <p:ph type="dt" idx="10"/>
          </p:nvPr>
        </p:nvSpPr>
        <p:spPr>
          <a:xfrm>
            <a:off x="457200" y="6245225"/>
            <a:ext cx="2133600" cy="476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3124200" y="6245225"/>
            <a:ext cx="2895600" cy="476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6553200" y="6245225"/>
            <a:ext cx="2133600" cy="476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4400"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4400"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4400"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4400"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4400"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4400"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4400"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4400" b="0" i="0" u="none" strike="noStrike" cap="none">
                <a:solidFill>
                  <a:schemeClr val="dk2"/>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245225"/>
            <a:ext cx="2133600" cy="476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3124200" y="6245225"/>
            <a:ext cx="2895600" cy="476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6553200" y="6245225"/>
            <a:ext cx="2133600" cy="4761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000000"/>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hyperlink" Target="http://www.osha.gov" TargetMode="External"/><Relationship Id="rId3" Type="http://schemas.openxmlformats.org/officeDocument/2006/relationships/hyperlink" Target="http://www.fda.gov" TargetMode="External"/><Relationship Id="rId7" Type="http://schemas.openxmlformats.org/officeDocument/2006/relationships/hyperlink" Target="http://www.epa.gov"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hyperlink" Target="http://www.sba.gov" TargetMode="External"/><Relationship Id="rId5" Type="http://schemas.openxmlformats.org/officeDocument/2006/relationships/hyperlink" Target="http://www.irs.gov" TargetMode="External"/><Relationship Id="rId4" Type="http://schemas.openxmlformats.org/officeDocument/2006/relationships/hyperlink" Target="http://www.ftc.gov" TargetMode="External"/><Relationship Id="rId9" Type="http://schemas.openxmlformats.org/officeDocument/2006/relationships/hyperlink" Target="http://www.eeoc.gov"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5ACAC"/>
        </a:solidFill>
        <a:effectLst/>
      </p:bgPr>
    </p:bg>
    <p:spTree>
      <p:nvGrpSpPr>
        <p:cNvPr id="1" name="Shape 88"/>
        <p:cNvGrpSpPr/>
        <p:nvPr/>
      </p:nvGrpSpPr>
      <p:grpSpPr>
        <a:xfrm>
          <a:off x="0" y="0"/>
          <a:ext cx="0" cy="0"/>
          <a:chOff x="0" y="0"/>
          <a:chExt cx="0" cy="0"/>
        </a:xfrm>
      </p:grpSpPr>
      <p:sp>
        <p:nvSpPr>
          <p:cNvPr id="89" name="Google Shape;89;p13"/>
          <p:cNvSpPr txBox="1">
            <a:spLocks noGrp="1"/>
          </p:cNvSpPr>
          <p:nvPr>
            <p:ph type="ctrTitle" idx="4294967295"/>
          </p:nvPr>
        </p:nvSpPr>
        <p:spPr>
          <a:xfrm>
            <a:off x="685800" y="1997075"/>
            <a:ext cx="7772400" cy="1431925"/>
          </a:xfrm>
          <a:prstGeom prst="rect">
            <a:avLst/>
          </a:prstGeom>
          <a:noFill/>
          <a:ln>
            <a:noFill/>
          </a:ln>
        </p:spPr>
        <p:txBody>
          <a:bodyPr spcFirstLastPara="1" wrap="square" lIns="91425" tIns="45700" rIns="91425" bIns="45700" anchor="b" anchorCtr="1">
            <a:noAutofit/>
          </a:bodyPr>
          <a:lstStyle/>
          <a:p>
            <a:pPr marL="0" marR="0" lvl="0" indent="0" algn="ctr" rtl="0">
              <a:lnSpc>
                <a:spcPct val="100000"/>
              </a:lnSpc>
              <a:spcBef>
                <a:spcPts val="0"/>
              </a:spcBef>
              <a:spcAft>
                <a:spcPts val="0"/>
              </a:spcAft>
              <a:buClr>
                <a:schemeClr val="dk2"/>
              </a:buClr>
              <a:buSzPts val="4400"/>
              <a:buFont typeface="Tahoma"/>
              <a:buNone/>
            </a:pPr>
            <a:r>
              <a:rPr lang="en-US" sz="4400" i="0" u="none" strike="noStrike" cap="none">
                <a:solidFill>
                  <a:schemeClr val="dk2"/>
                </a:solidFill>
                <a:latin typeface="Nunito Light"/>
                <a:ea typeface="Nunito Light"/>
                <a:cs typeface="Nunito Light"/>
                <a:sym typeface="Nunito Light"/>
              </a:rPr>
              <a:t>Rose's Escape Spa</a:t>
            </a:r>
            <a:endParaRPr>
              <a:latin typeface="Nunito Light"/>
              <a:ea typeface="Nunito Light"/>
              <a:cs typeface="Nunito Light"/>
              <a:sym typeface="Nunito Light"/>
            </a:endParaRPr>
          </a:p>
        </p:txBody>
      </p:sp>
      <p:sp>
        <p:nvSpPr>
          <p:cNvPr id="90" name="Google Shape;90;p13"/>
          <p:cNvSpPr txBox="1">
            <a:spLocks noGrp="1"/>
          </p:cNvSpPr>
          <p:nvPr>
            <p:ph type="subTitle" idx="4294967295"/>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hlink"/>
              </a:buClr>
              <a:buSzPts val="2160"/>
              <a:buFont typeface="Arial"/>
              <a:buNone/>
            </a:pPr>
            <a:r>
              <a:rPr lang="en-US" sz="1800" i="0" u="none" strike="noStrike" cap="none">
                <a:solidFill>
                  <a:schemeClr val="dk1"/>
                </a:solidFill>
                <a:latin typeface="Comfortaa Regular"/>
                <a:ea typeface="Comfortaa Regular"/>
                <a:cs typeface="Comfortaa Regular"/>
                <a:sym typeface="Comfortaa Regular"/>
              </a:rPr>
              <a:t>Leave your worries at the door.</a:t>
            </a:r>
            <a:endParaRPr>
              <a:latin typeface="Comfortaa Regular"/>
              <a:ea typeface="Comfortaa Regular"/>
              <a:cs typeface="Comfortaa Regular"/>
              <a:sym typeface="Comfortaa Regul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4"/>
          <p:cNvSpPr txBox="1">
            <a:spLocks noGrp="1"/>
          </p:cNvSpPr>
          <p:nvPr>
            <p:ph type="ctrTitle" idx="4294967295"/>
          </p:nvPr>
        </p:nvSpPr>
        <p:spPr>
          <a:xfrm>
            <a:off x="2051700" y="418200"/>
            <a:ext cx="7092300" cy="60216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SzPts val="4400"/>
              <a:buFont typeface="Tahoma"/>
              <a:buNone/>
            </a:pPr>
            <a:r>
              <a:rPr lang="en-US" sz="3600" i="0" u="none" strike="noStrike" cap="none">
                <a:solidFill>
                  <a:schemeClr val="dk2"/>
                </a:solidFill>
                <a:latin typeface="Nunito Light"/>
                <a:ea typeface="Nunito Light"/>
                <a:cs typeface="Nunito Light"/>
                <a:sym typeface="Nunito Light"/>
              </a:rPr>
              <a:t>We know day to day life can build up in the form of tense muscles and less than ideal skin care, we're here to ease your stress and let your skin's inner beauty shine.</a:t>
            </a:r>
            <a:endParaRPr sz="3600">
              <a:latin typeface="Nunito Light"/>
              <a:ea typeface="Nunito Light"/>
              <a:cs typeface="Nunito Light"/>
              <a:sym typeface="Nunito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5"/>
          <p:cNvSpPr txBox="1">
            <a:spLocks noGrp="1"/>
          </p:cNvSpPr>
          <p:nvPr>
            <p:ph type="title" idx="4294967295"/>
          </p:nvPr>
        </p:nvSpPr>
        <p:spPr>
          <a:xfrm>
            <a:off x="1454350" y="443550"/>
            <a:ext cx="8229600" cy="13842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SzPts val="4400"/>
              <a:buFont typeface="Arial"/>
              <a:buNone/>
            </a:pPr>
            <a:r>
              <a:rPr lang="en-US" sz="4400" i="0" u="none" strike="noStrike" cap="none">
                <a:solidFill>
                  <a:schemeClr val="dk2"/>
                </a:solidFill>
                <a:latin typeface="Nunito"/>
                <a:ea typeface="Nunito"/>
                <a:cs typeface="Nunito"/>
                <a:sym typeface="Nunito"/>
              </a:rPr>
              <a:t>Mission Statement</a:t>
            </a:r>
            <a:endParaRPr>
              <a:latin typeface="Nunito"/>
              <a:ea typeface="Nunito"/>
              <a:cs typeface="Nunito"/>
              <a:sym typeface="Nunito"/>
            </a:endParaRPr>
          </a:p>
        </p:txBody>
      </p:sp>
      <p:sp>
        <p:nvSpPr>
          <p:cNvPr id="102" name="Google Shape;102;p15"/>
          <p:cNvSpPr txBox="1">
            <a:spLocks noGrp="1"/>
          </p:cNvSpPr>
          <p:nvPr>
            <p:ph type="body" idx="4294967295"/>
          </p:nvPr>
        </p:nvSpPr>
        <p:spPr>
          <a:xfrm>
            <a:off x="2451250" y="1905000"/>
            <a:ext cx="6235800" cy="4619100"/>
          </a:xfrm>
          <a:prstGeom prst="rect">
            <a:avLst/>
          </a:prstGeom>
          <a:noFill/>
          <a:ln>
            <a:noFill/>
          </a:ln>
        </p:spPr>
        <p:txBody>
          <a:bodyPr spcFirstLastPara="1" wrap="square" lIns="91425" tIns="45700" rIns="91425" bIns="45700" anchor="t" anchorCtr="0">
            <a:noAutofit/>
          </a:bodyPr>
          <a:lstStyle/>
          <a:p>
            <a:pPr marL="342900" marR="0" lvl="0" indent="0" algn="ctr" rtl="0">
              <a:lnSpc>
                <a:spcPct val="80000"/>
              </a:lnSpc>
              <a:spcBef>
                <a:spcPts val="0"/>
              </a:spcBef>
              <a:spcAft>
                <a:spcPts val="0"/>
              </a:spcAft>
              <a:buNone/>
            </a:pPr>
            <a:r>
              <a:rPr lang="en-US" sz="3200" i="0" u="none" strike="noStrike" cap="none">
                <a:solidFill>
                  <a:schemeClr val="dk1"/>
                </a:solidFill>
                <a:latin typeface="Nunito Light"/>
                <a:ea typeface="Nunito Light"/>
                <a:cs typeface="Nunito Light"/>
                <a:sym typeface="Nunito Light"/>
              </a:rPr>
              <a:t>Our mission statement is to enhance our client's life through relaxation, skin care, and much needed pampering. In all the hustle and bustle we all need a little "me" time and Rose's Escape Spa is a great place to just sit back and enjoy yourself.</a:t>
            </a:r>
            <a:endParaRPr>
              <a:latin typeface="Nunito Light"/>
              <a:ea typeface="Nunito Light"/>
              <a:cs typeface="Nunito Light"/>
              <a:sym typeface="Nunito Light"/>
            </a:endParaRPr>
          </a:p>
        </p:txBody>
      </p:sp>
      <p:sp>
        <p:nvSpPr>
          <p:cNvPr id="103" name="Google Shape;103;p15"/>
          <p:cNvSpPr txBox="1"/>
          <p:nvPr/>
        </p:nvSpPr>
        <p:spPr>
          <a:xfrm>
            <a:off x="5613600" y="3788500"/>
            <a:ext cx="7333500" cy="85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6"/>
          <p:cNvSpPr txBox="1"/>
          <p:nvPr/>
        </p:nvSpPr>
        <p:spPr>
          <a:xfrm>
            <a:off x="1709075" y="0"/>
            <a:ext cx="7337100" cy="855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000" b="1">
                <a:latin typeface="Nunito"/>
                <a:ea typeface="Nunito"/>
                <a:cs typeface="Nunito"/>
                <a:sym typeface="Nunito"/>
              </a:rPr>
              <a:t>A new “menu” experience</a:t>
            </a:r>
            <a:endParaRPr sz="3000" b="1">
              <a:latin typeface="Nunito"/>
              <a:ea typeface="Nunito"/>
              <a:cs typeface="Nunito"/>
              <a:sym typeface="Nunito"/>
            </a:endParaRPr>
          </a:p>
        </p:txBody>
      </p:sp>
      <p:sp>
        <p:nvSpPr>
          <p:cNvPr id="110" name="Google Shape;110;p16"/>
          <p:cNvSpPr txBox="1"/>
          <p:nvPr/>
        </p:nvSpPr>
        <p:spPr>
          <a:xfrm>
            <a:off x="2299775" y="-1156775"/>
            <a:ext cx="6155700" cy="4255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000"/>
              <a:t>Our master esthetician will customize your facial, body treatment or waxing to your needs and expectations for your skin. Small facial waxing like brows and lips are included in facials at no extra cost if needed and we plan our treatments to both your skin and your budget. On your first visit we will break down a consultation with a professional skin analysis to give you an idea of what we have planned for you and what it will cost. Because of this costs may vary as products may be switched and changed to your needs.</a:t>
            </a:r>
            <a:endParaRPr sz="1000"/>
          </a:p>
        </p:txBody>
      </p:sp>
      <p:sp>
        <p:nvSpPr>
          <p:cNvPr id="111" name="Google Shape;111;p16"/>
          <p:cNvSpPr txBox="1"/>
          <p:nvPr/>
        </p:nvSpPr>
        <p:spPr>
          <a:xfrm>
            <a:off x="1962425" y="1528600"/>
            <a:ext cx="2795400" cy="41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i="1"/>
              <a:t>Rose’s rejuvenating facials</a:t>
            </a:r>
            <a:endParaRPr i="1"/>
          </a:p>
        </p:txBody>
      </p:sp>
      <p:sp>
        <p:nvSpPr>
          <p:cNvPr id="112" name="Google Shape;112;p16"/>
          <p:cNvSpPr txBox="1"/>
          <p:nvPr/>
        </p:nvSpPr>
        <p:spPr>
          <a:xfrm>
            <a:off x="1962425" y="1941700"/>
            <a:ext cx="2423700" cy="1666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200">
                <a:latin typeface="Nunito"/>
                <a:ea typeface="Nunito"/>
                <a:cs typeface="Nunito"/>
                <a:sym typeface="Nunito"/>
              </a:rPr>
              <a:t>Our facials include a cleanse with products fit for your needs like Hydra 4 cleanser for dry delicate skin. Your skin will also be exfoliated leaving it renewed. We will finish off your facial with a rich mask like Repechage’s triple peptide or hydrating seaweed mask. All facials include any needed facial waxing or high frequency treatments. $85</a:t>
            </a:r>
            <a:endParaRPr sz="1200">
              <a:latin typeface="Nunito"/>
              <a:ea typeface="Nunito"/>
              <a:cs typeface="Nunito"/>
              <a:sym typeface="Nunito"/>
            </a:endParaRPr>
          </a:p>
        </p:txBody>
      </p:sp>
      <p:sp>
        <p:nvSpPr>
          <p:cNvPr id="113" name="Google Shape;113;p16"/>
          <p:cNvSpPr txBox="1"/>
          <p:nvPr/>
        </p:nvSpPr>
        <p:spPr>
          <a:xfrm>
            <a:off x="2520000" y="4296575"/>
            <a:ext cx="1556100" cy="112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000">
                <a:latin typeface="Nunito"/>
                <a:ea typeface="Nunito"/>
                <a:cs typeface="Nunito"/>
                <a:sym typeface="Nunito"/>
              </a:rPr>
              <a:t>Add ons we may recommend:</a:t>
            </a:r>
            <a:endParaRPr sz="1000">
              <a:latin typeface="Nunito"/>
              <a:ea typeface="Nunito"/>
              <a:cs typeface="Nunito"/>
              <a:sym typeface="Nunito"/>
            </a:endParaRPr>
          </a:p>
          <a:p>
            <a:pPr marL="0" lvl="0" indent="0" algn="l" rtl="0">
              <a:spcBef>
                <a:spcPts val="0"/>
              </a:spcBef>
              <a:spcAft>
                <a:spcPts val="0"/>
              </a:spcAft>
              <a:buNone/>
            </a:pPr>
            <a:r>
              <a:rPr lang="en-US" sz="1000">
                <a:latin typeface="Nunito"/>
                <a:ea typeface="Nunito"/>
                <a:cs typeface="Nunito"/>
                <a:sym typeface="Nunito"/>
              </a:rPr>
              <a:t>Extractions - $15</a:t>
            </a:r>
            <a:endParaRPr sz="1000">
              <a:latin typeface="Nunito"/>
              <a:ea typeface="Nunito"/>
              <a:cs typeface="Nunito"/>
              <a:sym typeface="Nunito"/>
            </a:endParaRPr>
          </a:p>
          <a:p>
            <a:pPr marL="0" lvl="0" indent="0" algn="l" rtl="0">
              <a:spcBef>
                <a:spcPts val="0"/>
              </a:spcBef>
              <a:spcAft>
                <a:spcPts val="0"/>
              </a:spcAft>
              <a:buNone/>
            </a:pPr>
            <a:r>
              <a:rPr lang="en-US" sz="1000">
                <a:latin typeface="Nunito"/>
                <a:ea typeface="Nunito"/>
                <a:cs typeface="Nunito"/>
                <a:sym typeface="Nunito"/>
              </a:rPr>
              <a:t>Galvanic current - $20</a:t>
            </a:r>
            <a:endParaRPr sz="1000">
              <a:latin typeface="Nunito"/>
              <a:ea typeface="Nunito"/>
              <a:cs typeface="Nunito"/>
              <a:sym typeface="Nunito"/>
            </a:endParaRPr>
          </a:p>
          <a:p>
            <a:pPr marL="0" lvl="0" indent="0" algn="l" rtl="0">
              <a:spcBef>
                <a:spcPts val="0"/>
              </a:spcBef>
              <a:spcAft>
                <a:spcPts val="0"/>
              </a:spcAft>
              <a:buNone/>
            </a:pPr>
            <a:r>
              <a:rPr lang="en-US" sz="1000">
                <a:latin typeface="Nunito"/>
                <a:ea typeface="Nunito"/>
                <a:cs typeface="Nunito"/>
                <a:sym typeface="Nunito"/>
              </a:rPr>
              <a:t>Lip treatments - $5</a:t>
            </a:r>
            <a:endParaRPr sz="1000">
              <a:latin typeface="Nunito"/>
              <a:ea typeface="Nunito"/>
              <a:cs typeface="Nunito"/>
              <a:sym typeface="Nunito"/>
            </a:endParaRPr>
          </a:p>
          <a:p>
            <a:pPr marL="0" lvl="0" indent="0" algn="l" rtl="0">
              <a:spcBef>
                <a:spcPts val="0"/>
              </a:spcBef>
              <a:spcAft>
                <a:spcPts val="0"/>
              </a:spcAft>
              <a:buNone/>
            </a:pPr>
            <a:endParaRPr>
              <a:latin typeface="Nunito"/>
              <a:ea typeface="Nunito"/>
              <a:cs typeface="Nunito"/>
              <a:sym typeface="Nunito"/>
            </a:endParaRPr>
          </a:p>
        </p:txBody>
      </p:sp>
      <p:sp>
        <p:nvSpPr>
          <p:cNvPr id="114" name="Google Shape;114;p16"/>
          <p:cNvSpPr txBox="1"/>
          <p:nvPr/>
        </p:nvSpPr>
        <p:spPr>
          <a:xfrm>
            <a:off x="4585800" y="1609600"/>
            <a:ext cx="2272200" cy="25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i="1">
                <a:latin typeface="Nunito"/>
                <a:ea typeface="Nunito"/>
                <a:cs typeface="Nunito"/>
                <a:sym typeface="Nunito"/>
              </a:rPr>
              <a:t>Beautiful body treatments</a:t>
            </a:r>
            <a:endParaRPr i="1">
              <a:latin typeface="Nunito"/>
              <a:ea typeface="Nunito"/>
              <a:cs typeface="Nunito"/>
              <a:sym typeface="Nunito"/>
            </a:endParaRPr>
          </a:p>
        </p:txBody>
      </p:sp>
      <p:sp>
        <p:nvSpPr>
          <p:cNvPr id="115" name="Google Shape;115;p16"/>
          <p:cNvSpPr txBox="1"/>
          <p:nvPr/>
        </p:nvSpPr>
        <p:spPr>
          <a:xfrm>
            <a:off x="4640850" y="1941700"/>
            <a:ext cx="2162100" cy="209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200">
                <a:latin typeface="Nunito"/>
                <a:ea typeface="Nunito"/>
                <a:cs typeface="Nunito"/>
                <a:sym typeface="Nunito"/>
              </a:rPr>
              <a:t>Our body treatments are ultra pampering. Your body will be cleansed with a stimulating peppermint body cleanse, polished with a chocolate espresso sugar scrub and then wrapped in seaweed detoxifying wraps to detoxify. After unwrapping and unwinding your body will be moisturized with a vitamin E body cream. $150</a:t>
            </a:r>
            <a:endParaRPr sz="1200">
              <a:latin typeface="Nunito"/>
              <a:ea typeface="Nunito"/>
              <a:cs typeface="Nunito"/>
              <a:sym typeface="Nunito"/>
            </a:endParaRPr>
          </a:p>
        </p:txBody>
      </p:sp>
      <p:sp>
        <p:nvSpPr>
          <p:cNvPr id="116" name="Google Shape;116;p16"/>
          <p:cNvSpPr txBox="1"/>
          <p:nvPr/>
        </p:nvSpPr>
        <p:spPr>
          <a:xfrm>
            <a:off x="7057675" y="1941700"/>
            <a:ext cx="1859100" cy="337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200">
                <a:latin typeface="Nunito"/>
                <a:ea typeface="Nunito"/>
                <a:cs typeface="Nunito"/>
                <a:sym typeface="Nunito"/>
              </a:rPr>
              <a:t>Half arms (shoulder to elbow or elbow to fingertips) - $35</a:t>
            </a:r>
            <a:endParaRPr sz="1200">
              <a:latin typeface="Nunito"/>
              <a:ea typeface="Nunito"/>
              <a:cs typeface="Nunito"/>
              <a:sym typeface="Nunito"/>
            </a:endParaRPr>
          </a:p>
          <a:p>
            <a:pPr marL="0" lvl="0" indent="0" algn="ctr" rtl="0">
              <a:spcBef>
                <a:spcPts val="0"/>
              </a:spcBef>
              <a:spcAft>
                <a:spcPts val="0"/>
              </a:spcAft>
              <a:buNone/>
            </a:pPr>
            <a:r>
              <a:rPr lang="en-US" sz="1200">
                <a:latin typeface="Nunito"/>
                <a:ea typeface="Nunito"/>
                <a:cs typeface="Nunito"/>
                <a:sym typeface="Nunito"/>
              </a:rPr>
              <a:t>Full arms - $50</a:t>
            </a:r>
            <a:endParaRPr sz="1200">
              <a:latin typeface="Nunito"/>
              <a:ea typeface="Nunito"/>
              <a:cs typeface="Nunito"/>
              <a:sym typeface="Nunito"/>
            </a:endParaRPr>
          </a:p>
          <a:p>
            <a:pPr marL="0" lvl="0" indent="0" algn="ctr" rtl="0">
              <a:spcBef>
                <a:spcPts val="0"/>
              </a:spcBef>
              <a:spcAft>
                <a:spcPts val="0"/>
              </a:spcAft>
              <a:buNone/>
            </a:pPr>
            <a:r>
              <a:rPr lang="en-US" sz="1200">
                <a:latin typeface="Nunito"/>
                <a:ea typeface="Nunito"/>
                <a:cs typeface="Nunito"/>
                <a:sym typeface="Nunito"/>
              </a:rPr>
              <a:t>Half legs (to of the thighs to knees or top of the knees to toes) - $45 </a:t>
            </a:r>
            <a:endParaRPr sz="1200">
              <a:latin typeface="Nunito"/>
              <a:ea typeface="Nunito"/>
              <a:cs typeface="Nunito"/>
              <a:sym typeface="Nunito"/>
            </a:endParaRPr>
          </a:p>
          <a:p>
            <a:pPr marL="0" lvl="0" indent="0" algn="ctr" rtl="0">
              <a:spcBef>
                <a:spcPts val="0"/>
              </a:spcBef>
              <a:spcAft>
                <a:spcPts val="0"/>
              </a:spcAft>
              <a:buNone/>
            </a:pPr>
            <a:r>
              <a:rPr lang="en-US" sz="1200">
                <a:latin typeface="Nunito"/>
                <a:ea typeface="Nunito"/>
                <a:cs typeface="Nunito"/>
                <a:sym typeface="Nunito"/>
              </a:rPr>
              <a:t>Full legs - $90</a:t>
            </a:r>
            <a:endParaRPr sz="1200">
              <a:latin typeface="Nunito"/>
              <a:ea typeface="Nunito"/>
              <a:cs typeface="Nunito"/>
              <a:sym typeface="Nunito"/>
            </a:endParaRPr>
          </a:p>
          <a:p>
            <a:pPr marL="0" lvl="0" indent="0" algn="ctr" rtl="0">
              <a:spcBef>
                <a:spcPts val="0"/>
              </a:spcBef>
              <a:spcAft>
                <a:spcPts val="0"/>
              </a:spcAft>
              <a:buNone/>
            </a:pPr>
            <a:r>
              <a:rPr lang="en-US" sz="1200">
                <a:latin typeface="Nunito"/>
                <a:ea typeface="Nunito"/>
                <a:cs typeface="Nunito"/>
                <a:sym typeface="Nunito"/>
              </a:rPr>
              <a:t>Brazilian - $80</a:t>
            </a:r>
            <a:endParaRPr sz="1200">
              <a:latin typeface="Nunito"/>
              <a:ea typeface="Nunito"/>
              <a:cs typeface="Nunito"/>
              <a:sym typeface="Nunito"/>
            </a:endParaRPr>
          </a:p>
          <a:p>
            <a:pPr marL="0" lvl="0" indent="0" algn="ctr" rtl="0">
              <a:spcBef>
                <a:spcPts val="0"/>
              </a:spcBef>
              <a:spcAft>
                <a:spcPts val="0"/>
              </a:spcAft>
              <a:buNone/>
            </a:pPr>
            <a:r>
              <a:rPr lang="en-US" sz="1200">
                <a:latin typeface="Nunito"/>
                <a:ea typeface="Nunito"/>
                <a:cs typeface="Nunito"/>
                <a:sym typeface="Nunito"/>
              </a:rPr>
              <a:t>Bikini (hair removed from outside of panty line and some off the top) - $40</a:t>
            </a:r>
            <a:endParaRPr sz="1200">
              <a:latin typeface="Nunito"/>
              <a:ea typeface="Nunito"/>
              <a:cs typeface="Nunito"/>
              <a:sym typeface="Nunito"/>
            </a:endParaRPr>
          </a:p>
          <a:p>
            <a:pPr marL="0" lvl="0" indent="0" algn="ctr" rtl="0">
              <a:spcBef>
                <a:spcPts val="0"/>
              </a:spcBef>
              <a:spcAft>
                <a:spcPts val="0"/>
              </a:spcAft>
              <a:buNone/>
            </a:pPr>
            <a:r>
              <a:rPr lang="en-US" sz="1200">
                <a:latin typeface="Nunito"/>
                <a:ea typeface="Nunito"/>
                <a:cs typeface="Nunito"/>
                <a:sym typeface="Nunito"/>
              </a:rPr>
              <a:t>Underarms - $25</a:t>
            </a:r>
            <a:endParaRPr sz="1200">
              <a:latin typeface="Nunito"/>
              <a:ea typeface="Nunito"/>
              <a:cs typeface="Nunito"/>
              <a:sym typeface="Nunito"/>
            </a:endParaRPr>
          </a:p>
          <a:p>
            <a:pPr marL="0" lvl="0" indent="0" algn="ctr" rtl="0">
              <a:spcBef>
                <a:spcPts val="0"/>
              </a:spcBef>
              <a:spcAft>
                <a:spcPts val="0"/>
              </a:spcAft>
              <a:buNone/>
            </a:pPr>
            <a:r>
              <a:rPr lang="en-US" sz="1200">
                <a:latin typeface="Nunito"/>
                <a:ea typeface="Nunito"/>
                <a:cs typeface="Nunito"/>
                <a:sym typeface="Nunito"/>
              </a:rPr>
              <a:t>Full back including shoulders - $65</a:t>
            </a:r>
            <a:endParaRPr sz="1200">
              <a:latin typeface="Nunito"/>
              <a:ea typeface="Nunito"/>
              <a:cs typeface="Nunito"/>
              <a:sym typeface="Nunito"/>
            </a:endParaRPr>
          </a:p>
          <a:p>
            <a:pPr marL="0" lvl="0" indent="0" algn="ctr" rtl="0">
              <a:spcBef>
                <a:spcPts val="0"/>
              </a:spcBef>
              <a:spcAft>
                <a:spcPts val="0"/>
              </a:spcAft>
              <a:buNone/>
            </a:pPr>
            <a:r>
              <a:rPr lang="en-US" sz="1200">
                <a:latin typeface="Nunito"/>
                <a:ea typeface="Nunito"/>
                <a:cs typeface="Nunito"/>
                <a:sym typeface="Nunito"/>
              </a:rPr>
              <a:t>Upper back or lower - $40</a:t>
            </a:r>
            <a:endParaRPr sz="1200">
              <a:latin typeface="Nunito"/>
              <a:ea typeface="Nunito"/>
              <a:cs typeface="Nunito"/>
              <a:sym typeface="Nunito"/>
            </a:endParaRPr>
          </a:p>
          <a:p>
            <a:pPr marL="0" lvl="0" indent="0" algn="ctr" rtl="0">
              <a:spcBef>
                <a:spcPts val="0"/>
              </a:spcBef>
              <a:spcAft>
                <a:spcPts val="0"/>
              </a:spcAft>
              <a:buNone/>
            </a:pPr>
            <a:r>
              <a:rPr lang="en-US" sz="1200">
                <a:latin typeface="Nunito"/>
                <a:ea typeface="Nunito"/>
                <a:cs typeface="Nunito"/>
                <a:sym typeface="Nunito"/>
              </a:rPr>
              <a:t>Chest - $55</a:t>
            </a:r>
            <a:endParaRPr sz="1200">
              <a:latin typeface="Nunito"/>
              <a:ea typeface="Nunito"/>
              <a:cs typeface="Nunito"/>
              <a:sym typeface="Nunito"/>
            </a:endParaRPr>
          </a:p>
          <a:p>
            <a:pPr marL="0" lvl="0" indent="0" algn="l" rtl="0">
              <a:spcBef>
                <a:spcPts val="0"/>
              </a:spcBef>
              <a:spcAft>
                <a:spcPts val="0"/>
              </a:spcAft>
              <a:buNone/>
            </a:pPr>
            <a:endParaRPr/>
          </a:p>
        </p:txBody>
      </p:sp>
      <p:sp>
        <p:nvSpPr>
          <p:cNvPr id="117" name="Google Shape;117;p16"/>
          <p:cNvSpPr txBox="1"/>
          <p:nvPr/>
        </p:nvSpPr>
        <p:spPr>
          <a:xfrm>
            <a:off x="7112725" y="1528600"/>
            <a:ext cx="1749000" cy="170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i="1">
                <a:latin typeface="Nunito"/>
                <a:ea typeface="Nunito"/>
                <a:cs typeface="Nunito"/>
                <a:sym typeface="Nunito"/>
              </a:rPr>
              <a:t>Waxing prices</a:t>
            </a:r>
            <a:r>
              <a:rPr lang="en-US"/>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7"/>
          <p:cNvSpPr txBox="1"/>
          <p:nvPr/>
        </p:nvSpPr>
        <p:spPr>
          <a:xfrm>
            <a:off x="2290000" y="550850"/>
            <a:ext cx="6362400" cy="85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000">
                <a:latin typeface="Nunito"/>
                <a:ea typeface="Nunito"/>
                <a:cs typeface="Nunito"/>
                <a:sym typeface="Nunito"/>
              </a:rPr>
              <a:t>Meet the Esthetician</a:t>
            </a:r>
            <a:endParaRPr sz="3000">
              <a:latin typeface="Nunito"/>
              <a:ea typeface="Nunito"/>
              <a:cs typeface="Nunito"/>
              <a:sym typeface="Nunito"/>
            </a:endParaRPr>
          </a:p>
        </p:txBody>
      </p:sp>
      <p:sp>
        <p:nvSpPr>
          <p:cNvPr id="124" name="Google Shape;124;p17"/>
          <p:cNvSpPr txBox="1"/>
          <p:nvPr/>
        </p:nvSpPr>
        <p:spPr>
          <a:xfrm>
            <a:off x="2588975" y="1707625"/>
            <a:ext cx="5797800" cy="3842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a:p>
        </p:txBody>
      </p:sp>
      <p:sp>
        <p:nvSpPr>
          <p:cNvPr id="125" name="Google Shape;125;p17"/>
          <p:cNvSpPr txBox="1"/>
          <p:nvPr/>
        </p:nvSpPr>
        <p:spPr>
          <a:xfrm>
            <a:off x="2304400" y="1614450"/>
            <a:ext cx="6333600" cy="3560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800">
                <a:latin typeface="Nunito"/>
                <a:ea typeface="Nunito"/>
                <a:cs typeface="Nunito"/>
                <a:sym typeface="Nunito"/>
              </a:rPr>
              <a:t>Tabetha Peterson has been a licensed master esthetician for the past 15 years in the state of Virginia. She focuses on honesty with her clients and getting down to the root of your skin issues and working from there to surface level. Ingredients are her top priority not price point of products and she is constantly experimenting with new cosmetics to bring you only what she would use on her own skin and what she can confidently recommend. Tabetha is here to make you feel relaxed and pampered during your private spa day. Being the owner and operator of Rose’s Escape Spa means she will make time for </a:t>
            </a:r>
            <a:r>
              <a:rPr lang="en-US" sz="1800" i="1">
                <a:latin typeface="Nunito"/>
                <a:ea typeface="Nunito"/>
                <a:cs typeface="Nunito"/>
                <a:sym typeface="Nunito"/>
              </a:rPr>
              <a:t>you </a:t>
            </a:r>
            <a:r>
              <a:rPr lang="en-US" sz="1800">
                <a:latin typeface="Nunito"/>
                <a:ea typeface="Nunito"/>
                <a:cs typeface="Nunito"/>
                <a:sym typeface="Nunito"/>
              </a:rPr>
              <a:t>and all your skin needs during your appointment.</a:t>
            </a:r>
            <a:endParaRPr sz="1800">
              <a:latin typeface="Nunito"/>
              <a:ea typeface="Nunito"/>
              <a:cs typeface="Nunito"/>
              <a:sym typeface="Nuni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8"/>
          <p:cNvSpPr txBox="1"/>
          <p:nvPr/>
        </p:nvSpPr>
        <p:spPr>
          <a:xfrm>
            <a:off x="2348025" y="426900"/>
            <a:ext cx="6444900" cy="1308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000">
                <a:latin typeface="Nunito"/>
                <a:ea typeface="Nunito"/>
                <a:cs typeface="Nunito"/>
                <a:sym typeface="Nunito"/>
              </a:rPr>
              <a:t>Location based demographics</a:t>
            </a:r>
            <a:endParaRPr sz="3000">
              <a:latin typeface="Nunito"/>
              <a:ea typeface="Nunito"/>
              <a:cs typeface="Nunito"/>
              <a:sym typeface="Nunito"/>
            </a:endParaRPr>
          </a:p>
        </p:txBody>
      </p:sp>
      <p:sp>
        <p:nvSpPr>
          <p:cNvPr id="132" name="Google Shape;132;p18"/>
          <p:cNvSpPr txBox="1"/>
          <p:nvPr/>
        </p:nvSpPr>
        <p:spPr>
          <a:xfrm>
            <a:off x="2533875" y="1445975"/>
            <a:ext cx="6073200" cy="402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a:latin typeface="Nunito"/>
                <a:ea typeface="Nunito"/>
                <a:cs typeface="Nunito"/>
                <a:sym typeface="Nunito"/>
              </a:rPr>
              <a:t>Virginia beach demographics include: </a:t>
            </a:r>
            <a:endParaRPr>
              <a:latin typeface="Nunito"/>
              <a:ea typeface="Nunito"/>
              <a:cs typeface="Nunito"/>
              <a:sym typeface="Nunito"/>
            </a:endParaRPr>
          </a:p>
          <a:p>
            <a:pPr marL="0" lvl="0" indent="0" algn="ctr" rtl="0">
              <a:spcBef>
                <a:spcPts val="0"/>
              </a:spcBef>
              <a:spcAft>
                <a:spcPts val="0"/>
              </a:spcAft>
              <a:buNone/>
            </a:pPr>
            <a:r>
              <a:rPr lang="en-US">
                <a:latin typeface="Nunito"/>
                <a:ea typeface="Nunito"/>
                <a:cs typeface="Nunito"/>
                <a:sym typeface="Nunito"/>
              </a:rPr>
              <a:t>White 67.19%</a:t>
            </a:r>
            <a:endParaRPr>
              <a:latin typeface="Nunito"/>
              <a:ea typeface="Nunito"/>
              <a:cs typeface="Nunito"/>
              <a:sym typeface="Nunito"/>
            </a:endParaRPr>
          </a:p>
          <a:p>
            <a:pPr marL="0" lvl="0" indent="0" algn="ctr" rtl="0">
              <a:spcBef>
                <a:spcPts val="0"/>
              </a:spcBef>
              <a:spcAft>
                <a:spcPts val="0"/>
              </a:spcAft>
              <a:buNone/>
            </a:pPr>
            <a:r>
              <a:rPr lang="en-US">
                <a:latin typeface="Nunito"/>
                <a:ea typeface="Nunito"/>
                <a:cs typeface="Nunito"/>
                <a:sym typeface="Nunito"/>
              </a:rPr>
              <a:t>Black or African American: 19.04%</a:t>
            </a:r>
            <a:endParaRPr>
              <a:latin typeface="Nunito"/>
              <a:ea typeface="Nunito"/>
              <a:cs typeface="Nunito"/>
              <a:sym typeface="Nunito"/>
            </a:endParaRPr>
          </a:p>
          <a:p>
            <a:pPr marL="0" lvl="0" indent="0" algn="ctr" rtl="0">
              <a:spcBef>
                <a:spcPts val="0"/>
              </a:spcBef>
              <a:spcAft>
                <a:spcPts val="0"/>
              </a:spcAft>
              <a:buNone/>
            </a:pPr>
            <a:r>
              <a:rPr lang="en-US">
                <a:latin typeface="Nunito"/>
                <a:ea typeface="Nunito"/>
                <a:cs typeface="Nunito"/>
                <a:sym typeface="Nunito"/>
              </a:rPr>
              <a:t>Asian: 6.58%</a:t>
            </a:r>
            <a:endParaRPr>
              <a:latin typeface="Nunito"/>
              <a:ea typeface="Nunito"/>
              <a:cs typeface="Nunito"/>
              <a:sym typeface="Nunito"/>
            </a:endParaRPr>
          </a:p>
          <a:p>
            <a:pPr marL="0" lvl="0" indent="0" algn="ctr" rtl="0">
              <a:spcBef>
                <a:spcPts val="0"/>
              </a:spcBef>
              <a:spcAft>
                <a:spcPts val="0"/>
              </a:spcAft>
              <a:buNone/>
            </a:pPr>
            <a:r>
              <a:rPr lang="en-US">
                <a:latin typeface="Nunito"/>
                <a:ea typeface="Nunito"/>
                <a:cs typeface="Nunito"/>
                <a:sym typeface="Nunito"/>
              </a:rPr>
              <a:t>Two or more races: 5.14%</a:t>
            </a:r>
            <a:endParaRPr>
              <a:latin typeface="Nunito"/>
              <a:ea typeface="Nunito"/>
              <a:cs typeface="Nunito"/>
              <a:sym typeface="Nunito"/>
            </a:endParaRPr>
          </a:p>
          <a:p>
            <a:pPr marL="0" lvl="0" indent="0" algn="ctr" rtl="0">
              <a:spcBef>
                <a:spcPts val="0"/>
              </a:spcBef>
              <a:spcAft>
                <a:spcPts val="0"/>
              </a:spcAft>
              <a:buNone/>
            </a:pPr>
            <a:r>
              <a:rPr lang="en-US">
                <a:latin typeface="Nunito"/>
                <a:ea typeface="Nunito"/>
                <a:cs typeface="Nunito"/>
                <a:sym typeface="Nunito"/>
              </a:rPr>
              <a:t>Other race: 1.71%</a:t>
            </a:r>
            <a:endParaRPr>
              <a:latin typeface="Nunito"/>
              <a:ea typeface="Nunito"/>
              <a:cs typeface="Nunito"/>
              <a:sym typeface="Nunito"/>
            </a:endParaRPr>
          </a:p>
          <a:p>
            <a:pPr marL="0" lvl="0" indent="0" algn="ctr" rtl="0">
              <a:spcBef>
                <a:spcPts val="0"/>
              </a:spcBef>
              <a:spcAft>
                <a:spcPts val="0"/>
              </a:spcAft>
              <a:buNone/>
            </a:pPr>
            <a:r>
              <a:rPr lang="en-US">
                <a:latin typeface="Nunito"/>
                <a:ea typeface="Nunito"/>
                <a:cs typeface="Nunito"/>
                <a:sym typeface="Nunito"/>
              </a:rPr>
              <a:t>Native American: 0.25%</a:t>
            </a:r>
            <a:endParaRPr>
              <a:latin typeface="Nunito"/>
              <a:ea typeface="Nunito"/>
              <a:cs typeface="Nunito"/>
              <a:sym typeface="Nunito"/>
            </a:endParaRPr>
          </a:p>
          <a:p>
            <a:pPr marL="0" lvl="0" indent="0" algn="ctr" rtl="0">
              <a:spcBef>
                <a:spcPts val="0"/>
              </a:spcBef>
              <a:spcAft>
                <a:spcPts val="0"/>
              </a:spcAft>
              <a:buNone/>
            </a:pPr>
            <a:r>
              <a:rPr lang="en-US">
                <a:latin typeface="Nunito"/>
                <a:ea typeface="Nunito"/>
                <a:cs typeface="Nunito"/>
                <a:sym typeface="Nunito"/>
              </a:rPr>
              <a:t>Native Hawaiian or Pacific Islander: 0.01%</a:t>
            </a:r>
            <a:endParaRPr>
              <a:latin typeface="Nunito"/>
              <a:ea typeface="Nunito"/>
              <a:cs typeface="Nunito"/>
              <a:sym typeface="Nunito"/>
            </a:endParaRPr>
          </a:p>
          <a:p>
            <a:pPr marL="0" lvl="0" indent="0" algn="ctr" rtl="0">
              <a:spcBef>
                <a:spcPts val="0"/>
              </a:spcBef>
              <a:spcAft>
                <a:spcPts val="0"/>
              </a:spcAft>
              <a:buNone/>
            </a:pPr>
            <a:endParaRPr>
              <a:latin typeface="Nunito"/>
              <a:ea typeface="Nunito"/>
              <a:cs typeface="Nunito"/>
              <a:sym typeface="Nunito"/>
            </a:endParaRPr>
          </a:p>
          <a:p>
            <a:pPr marL="0" lvl="0" indent="0" algn="ctr" rtl="0">
              <a:spcBef>
                <a:spcPts val="0"/>
              </a:spcBef>
              <a:spcAft>
                <a:spcPts val="0"/>
              </a:spcAft>
              <a:buNone/>
            </a:pPr>
            <a:r>
              <a:rPr lang="en-US">
                <a:latin typeface="Nunito"/>
                <a:ea typeface="Nunito"/>
                <a:cs typeface="Nunito"/>
                <a:sym typeface="Nunito"/>
              </a:rPr>
              <a:t>The median household income is $75,623 which is 24.9% higher than the national average.</a:t>
            </a:r>
            <a:endParaRPr>
              <a:latin typeface="Nunito"/>
              <a:ea typeface="Nunito"/>
              <a:cs typeface="Nunito"/>
              <a:sym typeface="Nunito"/>
            </a:endParaRPr>
          </a:p>
          <a:p>
            <a:pPr marL="0" lvl="0" indent="0" algn="ctr" rtl="0">
              <a:spcBef>
                <a:spcPts val="0"/>
              </a:spcBef>
              <a:spcAft>
                <a:spcPts val="0"/>
              </a:spcAft>
              <a:buNone/>
            </a:pPr>
            <a:endParaRPr>
              <a:latin typeface="Nunito"/>
              <a:ea typeface="Nunito"/>
              <a:cs typeface="Nunito"/>
              <a:sym typeface="Nunito"/>
            </a:endParaRPr>
          </a:p>
          <a:p>
            <a:pPr marL="0" lvl="0" indent="0" algn="ctr" rtl="0">
              <a:spcBef>
                <a:spcPts val="0"/>
              </a:spcBef>
              <a:spcAft>
                <a:spcPts val="0"/>
              </a:spcAft>
              <a:buNone/>
            </a:pPr>
            <a:r>
              <a:rPr lang="en-US">
                <a:latin typeface="Nunito"/>
                <a:ea typeface="Nunito"/>
                <a:cs typeface="Nunito"/>
                <a:sym typeface="Nunito"/>
              </a:rPr>
              <a:t>Ages 20-34 hold the highest percentage population at 23% </a:t>
            </a:r>
            <a:endParaRPr>
              <a:latin typeface="Nunito"/>
              <a:ea typeface="Nunito"/>
              <a:cs typeface="Nunito"/>
              <a:sym typeface="Nunito"/>
            </a:endParaRPr>
          </a:p>
          <a:p>
            <a:pPr marL="0" lvl="0" indent="0" algn="l"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9"/>
          <p:cNvSpPr txBox="1"/>
          <p:nvPr/>
        </p:nvSpPr>
        <p:spPr>
          <a:xfrm>
            <a:off x="2324700" y="468200"/>
            <a:ext cx="6431100" cy="812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000">
                <a:latin typeface="Nunito"/>
                <a:ea typeface="Nunito"/>
                <a:cs typeface="Nunito"/>
                <a:sym typeface="Nunito"/>
              </a:rPr>
              <a:t>Advertisement</a:t>
            </a:r>
            <a:endParaRPr sz="3000">
              <a:latin typeface="Nunito"/>
              <a:ea typeface="Nunito"/>
              <a:cs typeface="Nunito"/>
              <a:sym typeface="Nunito"/>
            </a:endParaRPr>
          </a:p>
        </p:txBody>
      </p:sp>
      <p:sp>
        <p:nvSpPr>
          <p:cNvPr id="139" name="Google Shape;139;p19"/>
          <p:cNvSpPr txBox="1"/>
          <p:nvPr/>
        </p:nvSpPr>
        <p:spPr>
          <a:xfrm>
            <a:off x="3366900" y="1752450"/>
            <a:ext cx="4346700" cy="4388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800">
                <a:latin typeface="Nunito"/>
                <a:ea typeface="Nunito"/>
                <a:cs typeface="Nunito"/>
                <a:sym typeface="Nunito"/>
              </a:rPr>
              <a:t>Colder months can bring dry skin, come replenish your skin’s dewiness and receive 20% off your first facial now through February just mention this ad!</a:t>
            </a:r>
            <a:endParaRPr sz="1800">
              <a:latin typeface="Nunito"/>
              <a:ea typeface="Nunito"/>
              <a:cs typeface="Nunito"/>
              <a:sym typeface="Nunito"/>
            </a:endParaRPr>
          </a:p>
          <a:p>
            <a:pPr marL="0" lvl="0" indent="0" algn="ctr" rtl="0">
              <a:spcBef>
                <a:spcPts val="0"/>
              </a:spcBef>
              <a:spcAft>
                <a:spcPts val="0"/>
              </a:spcAft>
              <a:buNone/>
            </a:pPr>
            <a:endParaRPr sz="1800">
              <a:latin typeface="Nunito"/>
              <a:ea typeface="Nunito"/>
              <a:cs typeface="Nunito"/>
              <a:sym typeface="Nunito"/>
            </a:endParaRPr>
          </a:p>
          <a:p>
            <a:pPr marL="0" lvl="0" indent="0" algn="ctr" rtl="0">
              <a:spcBef>
                <a:spcPts val="0"/>
              </a:spcBef>
              <a:spcAft>
                <a:spcPts val="0"/>
              </a:spcAft>
              <a:buNone/>
            </a:pPr>
            <a:r>
              <a:rPr lang="en-US" sz="1800">
                <a:latin typeface="Nunito"/>
                <a:ea typeface="Nunito"/>
                <a:cs typeface="Nunito"/>
                <a:sym typeface="Nunito"/>
              </a:rPr>
              <a:t>Refer a friend and receive $25 off your next appointment after they come in! Ask about our referral cards when you reschedule after your appointment.</a:t>
            </a:r>
            <a:endParaRPr sz="1800">
              <a:latin typeface="Nunito"/>
              <a:ea typeface="Nunito"/>
              <a:cs typeface="Nunito"/>
              <a:sym typeface="Nunito"/>
            </a:endParaRPr>
          </a:p>
          <a:p>
            <a:pPr marL="0" lvl="0" indent="0" algn="ctr" rtl="0">
              <a:spcBef>
                <a:spcPts val="0"/>
              </a:spcBef>
              <a:spcAft>
                <a:spcPts val="0"/>
              </a:spcAft>
              <a:buNone/>
            </a:pPr>
            <a:endParaRPr sz="1800">
              <a:latin typeface="Nunito"/>
              <a:ea typeface="Nunito"/>
              <a:cs typeface="Nunito"/>
              <a:sym typeface="Nunito"/>
            </a:endParaRPr>
          </a:p>
          <a:p>
            <a:pPr marL="0" lvl="0" indent="0" algn="ctr" rtl="0">
              <a:spcBef>
                <a:spcPts val="0"/>
              </a:spcBef>
              <a:spcAft>
                <a:spcPts val="0"/>
              </a:spcAft>
              <a:buNone/>
            </a:pPr>
            <a:r>
              <a:rPr lang="en-US" sz="1800">
                <a:latin typeface="Nunito"/>
                <a:ea typeface="Nunito"/>
                <a:cs typeface="Nunito"/>
                <a:sym typeface="Nunito"/>
              </a:rPr>
              <a:t>Military discount 10% always! This includes spouses with dependent card</a:t>
            </a:r>
            <a:r>
              <a:rPr lang="en-US" sz="1800"/>
              <a:t>.</a:t>
            </a:r>
            <a:endParaRPr sz="1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0"/>
          <p:cNvSpPr txBox="1"/>
          <p:nvPr/>
        </p:nvSpPr>
        <p:spPr>
          <a:xfrm>
            <a:off x="1945600" y="344275"/>
            <a:ext cx="6899400" cy="1074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000">
                <a:latin typeface="Nunito"/>
                <a:ea typeface="Nunito"/>
                <a:cs typeface="Nunito"/>
                <a:sym typeface="Nunito"/>
              </a:rPr>
              <a:t>Opportunities</a:t>
            </a:r>
            <a:endParaRPr sz="3000">
              <a:latin typeface="Nunito"/>
              <a:ea typeface="Nunito"/>
              <a:cs typeface="Nunito"/>
              <a:sym typeface="Nunito"/>
            </a:endParaRPr>
          </a:p>
        </p:txBody>
      </p:sp>
      <p:sp>
        <p:nvSpPr>
          <p:cNvPr id="146" name="Google Shape;146;p20"/>
          <p:cNvSpPr txBox="1"/>
          <p:nvPr/>
        </p:nvSpPr>
        <p:spPr>
          <a:xfrm>
            <a:off x="2290600" y="1255700"/>
            <a:ext cx="6209400" cy="22491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SzPts val="1800"/>
              <a:buFont typeface="Nunito"/>
              <a:buChar char="★"/>
            </a:pPr>
            <a:r>
              <a:rPr lang="en-US" sz="1800">
                <a:latin typeface="Nunito"/>
                <a:ea typeface="Nunito"/>
                <a:cs typeface="Nunito"/>
                <a:sym typeface="Nunito"/>
              </a:rPr>
              <a:t>Advertising in base paper for military families</a:t>
            </a:r>
            <a:endParaRPr sz="1800">
              <a:latin typeface="Nunito"/>
              <a:ea typeface="Nunito"/>
              <a:cs typeface="Nunito"/>
              <a:sym typeface="Nunito"/>
            </a:endParaRPr>
          </a:p>
          <a:p>
            <a:pPr marL="457200" lvl="0" indent="-342900" algn="l" rtl="0">
              <a:spcBef>
                <a:spcPts val="0"/>
              </a:spcBef>
              <a:spcAft>
                <a:spcPts val="0"/>
              </a:spcAft>
              <a:buSzPts val="1800"/>
              <a:buFont typeface="Nunito"/>
              <a:buChar char="★"/>
            </a:pPr>
            <a:r>
              <a:rPr lang="en-US" sz="1800">
                <a:latin typeface="Nunito"/>
                <a:ea typeface="Nunito"/>
                <a:cs typeface="Nunito"/>
                <a:sym typeface="Nunito"/>
              </a:rPr>
              <a:t>Virginia Beach is a hot vacation spot and resort spas are popular</a:t>
            </a:r>
            <a:endParaRPr sz="1800">
              <a:latin typeface="Nunito"/>
              <a:ea typeface="Nunito"/>
              <a:cs typeface="Nunito"/>
              <a:sym typeface="Nunito"/>
            </a:endParaRPr>
          </a:p>
          <a:p>
            <a:pPr marL="457200" lvl="0" indent="-342900" algn="l" rtl="0">
              <a:spcBef>
                <a:spcPts val="0"/>
              </a:spcBef>
              <a:spcAft>
                <a:spcPts val="0"/>
              </a:spcAft>
              <a:buSzPts val="1800"/>
              <a:buFont typeface="Nunito"/>
              <a:buChar char="★"/>
            </a:pPr>
            <a:r>
              <a:rPr lang="en-US" sz="1800">
                <a:latin typeface="Nunito"/>
                <a:ea typeface="Nunito"/>
                <a:cs typeface="Nunito"/>
                <a:sym typeface="Nunito"/>
              </a:rPr>
              <a:t>Private spa may feel more personal and relaxing</a:t>
            </a:r>
            <a:endParaRPr sz="1800">
              <a:latin typeface="Nunito"/>
              <a:ea typeface="Nunito"/>
              <a:cs typeface="Nunito"/>
              <a:sym typeface="Nunito"/>
            </a:endParaRPr>
          </a:p>
          <a:p>
            <a:pPr marL="457200" lvl="0" indent="-342900" algn="l" rtl="0">
              <a:spcBef>
                <a:spcPts val="0"/>
              </a:spcBef>
              <a:spcAft>
                <a:spcPts val="0"/>
              </a:spcAft>
              <a:buSzPts val="1800"/>
              <a:buFont typeface="Nunito"/>
              <a:buChar char="★"/>
            </a:pPr>
            <a:r>
              <a:rPr lang="en-US" sz="1800">
                <a:latin typeface="Nunito"/>
                <a:ea typeface="Nunito"/>
                <a:cs typeface="Nunito"/>
                <a:sym typeface="Nunito"/>
              </a:rPr>
              <a:t>Esthetician experience and already built up client base</a:t>
            </a:r>
            <a:endParaRPr sz="1800">
              <a:latin typeface="Nunito"/>
              <a:ea typeface="Nunito"/>
              <a:cs typeface="Nunito"/>
              <a:sym typeface="Nunito"/>
            </a:endParaRPr>
          </a:p>
          <a:p>
            <a:pPr marL="457200" lvl="0" indent="-342900" algn="l" rtl="0">
              <a:spcBef>
                <a:spcPts val="0"/>
              </a:spcBef>
              <a:spcAft>
                <a:spcPts val="0"/>
              </a:spcAft>
              <a:buSzPts val="1800"/>
              <a:buChar char="★"/>
            </a:pPr>
            <a:r>
              <a:rPr lang="en-US" sz="1800">
                <a:latin typeface="Nunito"/>
                <a:ea typeface="Nunito"/>
                <a:cs typeface="Nunito"/>
                <a:sym typeface="Nunito"/>
              </a:rPr>
              <a:t>Referral program will introduce more “regulars” as we tend to trust our friends when they are referring us to someone vs just seeing an ad</a:t>
            </a:r>
            <a:r>
              <a:rPr lang="en-US" sz="1800"/>
              <a:t>.</a:t>
            </a:r>
            <a:endParaRPr sz="18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1"/>
          <p:cNvSpPr txBox="1"/>
          <p:nvPr/>
        </p:nvSpPr>
        <p:spPr>
          <a:xfrm>
            <a:off x="2196500" y="261775"/>
            <a:ext cx="6720300" cy="936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000">
                <a:latin typeface="Nunito"/>
                <a:ea typeface="Nunito"/>
                <a:cs typeface="Nunito"/>
                <a:sym typeface="Nunito"/>
              </a:rPr>
              <a:t>Treatment benefits for the client</a:t>
            </a:r>
            <a:endParaRPr sz="3000">
              <a:latin typeface="Nunito"/>
              <a:ea typeface="Nunito"/>
              <a:cs typeface="Nunito"/>
              <a:sym typeface="Nunito"/>
            </a:endParaRPr>
          </a:p>
        </p:txBody>
      </p:sp>
      <p:sp>
        <p:nvSpPr>
          <p:cNvPr id="153" name="Google Shape;153;p21"/>
          <p:cNvSpPr txBox="1"/>
          <p:nvPr/>
        </p:nvSpPr>
        <p:spPr>
          <a:xfrm>
            <a:off x="2547650" y="1198075"/>
            <a:ext cx="6018000" cy="3387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800">
                <a:latin typeface="Nunito"/>
                <a:ea typeface="Nunito"/>
                <a:cs typeface="Nunito"/>
                <a:sym typeface="Nunito"/>
              </a:rPr>
              <a:t>Treatments are catered to client specific needs and expectations. Products will be customized to the client’s skin analyses and may be altered in the future where needed. Client record keeping is very important as this means protocols will differ from client to client. A client will never pay for something that they will not benefit from as they are not just picking from a menu. We have a full transparency policy and any questions the client has about what treatments are recommended for their skin and how it benefits them will be answered in the first consultation and first skin analysis. Tabetha will brief the client after on what she performed, what she expects from the client for at home procedures, fill out an at home protocol for the client and explain what treatments she expects will benefit the client for their next appointment.</a:t>
            </a:r>
            <a:r>
              <a:rPr lang="en-US" sz="1800"/>
              <a:t> </a:t>
            </a:r>
            <a:endParaRPr sz="1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2"/>
          <p:cNvSpPr txBox="1"/>
          <p:nvPr/>
        </p:nvSpPr>
        <p:spPr>
          <a:xfrm>
            <a:off x="2389400" y="523300"/>
            <a:ext cx="6665100" cy="867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000">
                <a:latin typeface="Nunito"/>
                <a:ea typeface="Nunito"/>
                <a:cs typeface="Nunito"/>
                <a:sym typeface="Nunito"/>
              </a:rPr>
              <a:t>Business concept</a:t>
            </a:r>
            <a:endParaRPr sz="3000">
              <a:latin typeface="Nunito"/>
              <a:ea typeface="Nunito"/>
              <a:cs typeface="Nunito"/>
              <a:sym typeface="Nunito"/>
            </a:endParaRPr>
          </a:p>
        </p:txBody>
      </p:sp>
      <p:sp>
        <p:nvSpPr>
          <p:cNvPr id="160" name="Google Shape;160;p22"/>
          <p:cNvSpPr txBox="1"/>
          <p:nvPr/>
        </p:nvSpPr>
        <p:spPr>
          <a:xfrm>
            <a:off x="2836850" y="1514825"/>
            <a:ext cx="5770200" cy="3057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800">
                <a:latin typeface="Nunito"/>
                <a:ea typeface="Nunito"/>
                <a:cs typeface="Nunito"/>
                <a:sym typeface="Nunito"/>
              </a:rPr>
              <a:t>State of that art products that work on a professional level are needed to see results on the skin. That is why Rose’s Escape Spa uses Repechage products in our facials and it has been Tabetha’s first choice of product line for many years. This product line is reliable and intuitive, we carry their products for all different skin types and conditions and will work with it to customize a regimen perfect for you.</a:t>
            </a:r>
            <a:endParaRPr sz="1800">
              <a:latin typeface="Nunito"/>
              <a:ea typeface="Nunito"/>
              <a:cs typeface="Nunito"/>
              <a:sym typeface="Nunit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3"/>
          <p:cNvSpPr txBox="1"/>
          <p:nvPr/>
        </p:nvSpPr>
        <p:spPr>
          <a:xfrm>
            <a:off x="2361725" y="385600"/>
            <a:ext cx="6458700" cy="1198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000">
                <a:latin typeface="Nunito"/>
                <a:ea typeface="Nunito"/>
                <a:cs typeface="Nunito"/>
                <a:sym typeface="Nunito"/>
              </a:rPr>
              <a:t>Competition</a:t>
            </a:r>
            <a:endParaRPr sz="3000">
              <a:latin typeface="Nunito"/>
              <a:ea typeface="Nunito"/>
              <a:cs typeface="Nunito"/>
              <a:sym typeface="Nunito"/>
            </a:endParaRPr>
          </a:p>
        </p:txBody>
      </p:sp>
      <p:sp>
        <p:nvSpPr>
          <p:cNvPr id="167" name="Google Shape;167;p23"/>
          <p:cNvSpPr txBox="1"/>
          <p:nvPr/>
        </p:nvSpPr>
        <p:spPr>
          <a:xfrm>
            <a:off x="2506325" y="1514825"/>
            <a:ext cx="6169500" cy="37734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SzPts val="1800"/>
              <a:buFont typeface="Nunito"/>
              <a:buChar char="★"/>
            </a:pPr>
            <a:r>
              <a:rPr lang="en-US" sz="1800">
                <a:latin typeface="Nunito"/>
                <a:ea typeface="Nunito"/>
                <a:cs typeface="Nunito"/>
                <a:sym typeface="Nunito"/>
              </a:rPr>
              <a:t>Massage Envy at Virginia Beach hilltop plaza</a:t>
            </a:r>
            <a:endParaRPr sz="1800">
              <a:latin typeface="Nunito"/>
              <a:ea typeface="Nunito"/>
              <a:cs typeface="Nunito"/>
              <a:sym typeface="Nunito"/>
            </a:endParaRPr>
          </a:p>
          <a:p>
            <a:pPr marL="457200" lvl="0" indent="-342900" algn="l" rtl="0">
              <a:spcBef>
                <a:spcPts val="0"/>
              </a:spcBef>
              <a:spcAft>
                <a:spcPts val="0"/>
              </a:spcAft>
              <a:buSzPts val="1800"/>
              <a:buFont typeface="Nunito"/>
              <a:buChar char="★"/>
            </a:pPr>
            <a:r>
              <a:rPr lang="en-US" sz="1800">
                <a:latin typeface="Nunito"/>
                <a:ea typeface="Nunito"/>
                <a:cs typeface="Nunito"/>
                <a:sym typeface="Nunito"/>
              </a:rPr>
              <a:t>Dream Float Spa </a:t>
            </a:r>
            <a:endParaRPr sz="1800">
              <a:latin typeface="Nunito"/>
              <a:ea typeface="Nunito"/>
              <a:cs typeface="Nunito"/>
              <a:sym typeface="Nunito"/>
            </a:endParaRPr>
          </a:p>
          <a:p>
            <a:pPr marL="457200" lvl="0" indent="-342900" algn="l" rtl="0">
              <a:spcBef>
                <a:spcPts val="0"/>
              </a:spcBef>
              <a:spcAft>
                <a:spcPts val="0"/>
              </a:spcAft>
              <a:buSzPts val="1800"/>
              <a:buFont typeface="Nunito"/>
              <a:buChar char="★"/>
            </a:pPr>
            <a:r>
              <a:rPr lang="en-US" sz="1800">
                <a:latin typeface="Nunito"/>
                <a:ea typeface="Nunito"/>
                <a:cs typeface="Nunito"/>
                <a:sym typeface="Nunito"/>
              </a:rPr>
              <a:t>Green Leaf and Pebble Tea</a:t>
            </a:r>
            <a:endParaRPr sz="1800">
              <a:latin typeface="Nunito"/>
              <a:ea typeface="Nunito"/>
              <a:cs typeface="Nunito"/>
              <a:sym typeface="Nunito"/>
            </a:endParaRPr>
          </a:p>
          <a:p>
            <a:pPr marL="457200" lvl="0" indent="-342900" algn="l" rtl="0">
              <a:spcBef>
                <a:spcPts val="0"/>
              </a:spcBef>
              <a:spcAft>
                <a:spcPts val="0"/>
              </a:spcAft>
              <a:buSzPts val="1800"/>
              <a:buFont typeface="Nunito"/>
              <a:buChar char="★"/>
            </a:pPr>
            <a:r>
              <a:rPr lang="en-US" sz="1800">
                <a:latin typeface="Nunito"/>
                <a:ea typeface="Nunito"/>
                <a:cs typeface="Nunito"/>
                <a:sym typeface="Nunito"/>
              </a:rPr>
              <a:t>Aura Spa</a:t>
            </a:r>
            <a:endParaRPr sz="1800">
              <a:latin typeface="Nunito"/>
              <a:ea typeface="Nunito"/>
              <a:cs typeface="Nunito"/>
              <a:sym typeface="Nunito"/>
            </a:endParaRPr>
          </a:p>
          <a:p>
            <a:pPr marL="457200" lvl="0" indent="-342900" algn="l" rtl="0">
              <a:spcBef>
                <a:spcPts val="0"/>
              </a:spcBef>
              <a:spcAft>
                <a:spcPts val="0"/>
              </a:spcAft>
              <a:buSzPts val="1800"/>
              <a:buFont typeface="Nunito"/>
              <a:buChar char="★"/>
            </a:pPr>
            <a:r>
              <a:rPr lang="en-US" sz="1800">
                <a:latin typeface="Nunito"/>
                <a:ea typeface="Nunito"/>
                <a:cs typeface="Nunito"/>
                <a:sym typeface="Nunito"/>
              </a:rPr>
              <a:t>Belle Aesthetics </a:t>
            </a:r>
            <a:endParaRPr sz="1800">
              <a:latin typeface="Nunito"/>
              <a:ea typeface="Nunito"/>
              <a:cs typeface="Nunito"/>
              <a:sym typeface="Nunito"/>
            </a:endParaRPr>
          </a:p>
          <a:p>
            <a:pPr marL="457200" lvl="0" indent="-342900" algn="l" rtl="0">
              <a:spcBef>
                <a:spcPts val="0"/>
              </a:spcBef>
              <a:spcAft>
                <a:spcPts val="0"/>
              </a:spcAft>
              <a:buSzPts val="1800"/>
              <a:buFont typeface="Nunito"/>
              <a:buChar char="★"/>
            </a:pPr>
            <a:r>
              <a:rPr lang="en-US" sz="1800">
                <a:latin typeface="Nunito"/>
                <a:ea typeface="Nunito"/>
                <a:cs typeface="Nunito"/>
                <a:sym typeface="Nunito"/>
              </a:rPr>
              <a:t>Salon @ 31st (full service salon)</a:t>
            </a:r>
            <a:endParaRPr sz="1800">
              <a:latin typeface="Nunito"/>
              <a:ea typeface="Nunito"/>
              <a:cs typeface="Nunito"/>
              <a:sym typeface="Nunito"/>
            </a:endParaRPr>
          </a:p>
          <a:p>
            <a:pPr marL="0" lvl="0" indent="0" algn="l" rtl="0">
              <a:spcBef>
                <a:spcPts val="0"/>
              </a:spcBef>
              <a:spcAft>
                <a:spcPts val="0"/>
              </a:spcAft>
              <a:buNone/>
            </a:pPr>
            <a:endParaRPr>
              <a:latin typeface="Nunito"/>
              <a:ea typeface="Nunito"/>
              <a:cs typeface="Nunito"/>
              <a:sym typeface="Nuni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4"/>
          <p:cNvSpPr txBox="1"/>
          <p:nvPr/>
        </p:nvSpPr>
        <p:spPr>
          <a:xfrm>
            <a:off x="2788700" y="217075"/>
            <a:ext cx="5715000" cy="1019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000">
                <a:latin typeface="Nunito"/>
                <a:ea typeface="Nunito"/>
                <a:cs typeface="Nunito"/>
                <a:sym typeface="Nunito"/>
              </a:rPr>
              <a:t>Goals</a:t>
            </a:r>
            <a:endParaRPr sz="3000">
              <a:latin typeface="Nunito"/>
              <a:ea typeface="Nunito"/>
              <a:cs typeface="Nunito"/>
              <a:sym typeface="Nunito"/>
            </a:endParaRPr>
          </a:p>
        </p:txBody>
      </p:sp>
      <p:sp>
        <p:nvSpPr>
          <p:cNvPr id="174" name="Google Shape;174;p24"/>
          <p:cNvSpPr txBox="1"/>
          <p:nvPr/>
        </p:nvSpPr>
        <p:spPr>
          <a:xfrm>
            <a:off x="2768000" y="1156775"/>
            <a:ext cx="5756400" cy="41175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SzPts val="1800"/>
              <a:buFont typeface="Nunito"/>
              <a:buAutoNum type="arabicPeriod"/>
            </a:pPr>
            <a:r>
              <a:rPr lang="en-US" sz="1800">
                <a:latin typeface="Nunito"/>
                <a:ea typeface="Nunito"/>
                <a:cs typeface="Nunito"/>
                <a:sym typeface="Nunito"/>
              </a:rPr>
              <a:t>Have close but professional relationships with clients</a:t>
            </a:r>
            <a:endParaRPr sz="1800">
              <a:latin typeface="Nunito"/>
              <a:ea typeface="Nunito"/>
              <a:cs typeface="Nunito"/>
              <a:sym typeface="Nunito"/>
            </a:endParaRPr>
          </a:p>
          <a:p>
            <a:pPr marL="457200" lvl="0" indent="-342900" algn="l" rtl="0">
              <a:spcBef>
                <a:spcPts val="0"/>
              </a:spcBef>
              <a:spcAft>
                <a:spcPts val="0"/>
              </a:spcAft>
              <a:buSzPts val="1800"/>
              <a:buFont typeface="Nunito"/>
              <a:buAutoNum type="arabicPeriod"/>
            </a:pPr>
            <a:r>
              <a:rPr lang="en-US" sz="1800">
                <a:latin typeface="Nunito"/>
                <a:ea typeface="Nunito"/>
                <a:cs typeface="Nunito"/>
                <a:sym typeface="Nunito"/>
              </a:rPr>
              <a:t>An open and honest rapport with clients</a:t>
            </a:r>
            <a:endParaRPr sz="1800">
              <a:latin typeface="Nunito"/>
              <a:ea typeface="Nunito"/>
              <a:cs typeface="Nunito"/>
              <a:sym typeface="Nunito"/>
            </a:endParaRPr>
          </a:p>
          <a:p>
            <a:pPr marL="457200" lvl="0" indent="-342900" algn="l" rtl="0">
              <a:spcBef>
                <a:spcPts val="0"/>
              </a:spcBef>
              <a:spcAft>
                <a:spcPts val="0"/>
              </a:spcAft>
              <a:buSzPts val="1800"/>
              <a:buFont typeface="Nunito"/>
              <a:buAutoNum type="arabicPeriod"/>
            </a:pPr>
            <a:r>
              <a:rPr lang="en-US" sz="1800">
                <a:latin typeface="Nunito"/>
                <a:ea typeface="Nunito"/>
                <a:cs typeface="Nunito"/>
                <a:sym typeface="Nunito"/>
              </a:rPr>
              <a:t>Loyal clientele </a:t>
            </a:r>
            <a:endParaRPr sz="1800">
              <a:latin typeface="Nunito"/>
              <a:ea typeface="Nunito"/>
              <a:cs typeface="Nunito"/>
              <a:sym typeface="Nunito"/>
            </a:endParaRPr>
          </a:p>
          <a:p>
            <a:pPr marL="457200" lvl="0" indent="-342900" algn="l" rtl="0">
              <a:spcBef>
                <a:spcPts val="0"/>
              </a:spcBef>
              <a:spcAft>
                <a:spcPts val="0"/>
              </a:spcAft>
              <a:buSzPts val="1800"/>
              <a:buFont typeface="Nunito"/>
              <a:buAutoNum type="arabicPeriod"/>
            </a:pPr>
            <a:r>
              <a:rPr lang="en-US" sz="1800">
                <a:latin typeface="Nunito"/>
                <a:ea typeface="Nunito"/>
                <a:cs typeface="Nunito"/>
                <a:sym typeface="Nunito"/>
              </a:rPr>
              <a:t>Becoming a local favorite for residents and vacationers alike</a:t>
            </a:r>
            <a:endParaRPr sz="1800">
              <a:latin typeface="Nunito"/>
              <a:ea typeface="Nunito"/>
              <a:cs typeface="Nunito"/>
              <a:sym typeface="Nunito"/>
            </a:endParaRPr>
          </a:p>
          <a:p>
            <a:pPr marL="457200" lvl="0" indent="-342900" algn="l" rtl="0">
              <a:spcBef>
                <a:spcPts val="0"/>
              </a:spcBef>
              <a:spcAft>
                <a:spcPts val="0"/>
              </a:spcAft>
              <a:buSzPts val="1800"/>
              <a:buFont typeface="Nunito"/>
              <a:buAutoNum type="arabicPeriod"/>
            </a:pPr>
            <a:r>
              <a:rPr lang="en-US" sz="1800">
                <a:latin typeface="Nunito"/>
                <a:ea typeface="Nunito"/>
                <a:cs typeface="Nunito"/>
                <a:sym typeface="Nunito"/>
              </a:rPr>
              <a:t>Ingenuity in the skin care industry and always staying up to date with trends, new ingredients/products, and skin care technology</a:t>
            </a:r>
            <a:endParaRPr sz="1800">
              <a:latin typeface="Nunito"/>
              <a:ea typeface="Nunito"/>
              <a:cs typeface="Nunito"/>
              <a:sym typeface="Nunito"/>
            </a:endParaRPr>
          </a:p>
          <a:p>
            <a:pPr marL="457200" lvl="0" indent="-342900" algn="l" rtl="0">
              <a:spcBef>
                <a:spcPts val="0"/>
              </a:spcBef>
              <a:spcAft>
                <a:spcPts val="0"/>
              </a:spcAft>
              <a:buSzPts val="1800"/>
              <a:buFont typeface="Nunito"/>
              <a:buAutoNum type="arabicPeriod"/>
            </a:pPr>
            <a:r>
              <a:rPr lang="en-US" sz="1800">
                <a:latin typeface="Nunito"/>
                <a:ea typeface="Nunito"/>
                <a:cs typeface="Nunito"/>
                <a:sym typeface="Nunito"/>
              </a:rPr>
              <a:t>Integrity always comes before greed and clients are treated as individuals not $$</a:t>
            </a:r>
            <a:endParaRPr sz="1800">
              <a:latin typeface="Nunito"/>
              <a:ea typeface="Nunito"/>
              <a:cs typeface="Nunito"/>
              <a:sym typeface="Nunito"/>
            </a:endParaRPr>
          </a:p>
          <a:p>
            <a:pPr marL="457200" lvl="0" indent="-317500" algn="l" rtl="0">
              <a:spcBef>
                <a:spcPts val="0"/>
              </a:spcBef>
              <a:spcAft>
                <a:spcPts val="0"/>
              </a:spcAft>
              <a:buSzPts val="1400"/>
              <a:buAutoNum type="arabicPeriod"/>
            </a:pPr>
            <a:r>
              <a:rPr lang="en-US" sz="1800">
                <a:latin typeface="Nunito"/>
                <a:ea typeface="Nunito"/>
                <a:cs typeface="Nunito"/>
                <a:sym typeface="Nunito"/>
              </a:rPr>
              <a:t>Learning something new everyday and improving the lives of our clients whether that be by improving their overall skin or just lending a listening ear...or both!</a:t>
            </a:r>
            <a:r>
              <a:rPr lang="en-US"/>
              <a:t>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5"/>
          <p:cNvSpPr txBox="1"/>
          <p:nvPr/>
        </p:nvSpPr>
        <p:spPr>
          <a:xfrm>
            <a:off x="2403125" y="382325"/>
            <a:ext cx="6293400" cy="936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000">
                <a:latin typeface="Nunito"/>
                <a:ea typeface="Nunito"/>
                <a:cs typeface="Nunito"/>
                <a:sym typeface="Nunito"/>
              </a:rPr>
              <a:t>Operations</a:t>
            </a:r>
            <a:endParaRPr sz="3000">
              <a:latin typeface="Nunito"/>
              <a:ea typeface="Nunito"/>
              <a:cs typeface="Nunito"/>
              <a:sym typeface="Nunito"/>
            </a:endParaRPr>
          </a:p>
        </p:txBody>
      </p:sp>
      <p:sp>
        <p:nvSpPr>
          <p:cNvPr id="181" name="Google Shape;181;p25"/>
          <p:cNvSpPr txBox="1"/>
          <p:nvPr/>
        </p:nvSpPr>
        <p:spPr>
          <a:xfrm>
            <a:off x="2451275" y="1604250"/>
            <a:ext cx="6197100" cy="3649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a:latin typeface="Nunito"/>
                <a:ea typeface="Nunito"/>
                <a:cs typeface="Nunito"/>
                <a:sym typeface="Nunito"/>
              </a:rPr>
              <a:t>Rose’s Escape Spa hours of operation:</a:t>
            </a:r>
            <a:endParaRPr>
              <a:latin typeface="Nunito"/>
              <a:ea typeface="Nunito"/>
              <a:cs typeface="Nunito"/>
              <a:sym typeface="Nunito"/>
            </a:endParaRPr>
          </a:p>
          <a:p>
            <a:pPr marL="0" lvl="0" indent="0" algn="ctr" rtl="0">
              <a:spcBef>
                <a:spcPts val="0"/>
              </a:spcBef>
              <a:spcAft>
                <a:spcPts val="0"/>
              </a:spcAft>
              <a:buNone/>
            </a:pPr>
            <a:r>
              <a:rPr lang="en-US">
                <a:latin typeface="Nunito"/>
                <a:ea typeface="Nunito"/>
                <a:cs typeface="Nunito"/>
                <a:sym typeface="Nunito"/>
              </a:rPr>
              <a:t>Mon 8am-5pm</a:t>
            </a:r>
            <a:endParaRPr>
              <a:latin typeface="Nunito"/>
              <a:ea typeface="Nunito"/>
              <a:cs typeface="Nunito"/>
              <a:sym typeface="Nunito"/>
            </a:endParaRPr>
          </a:p>
          <a:p>
            <a:pPr marL="0" lvl="0" indent="0" algn="ctr" rtl="0">
              <a:spcBef>
                <a:spcPts val="0"/>
              </a:spcBef>
              <a:spcAft>
                <a:spcPts val="0"/>
              </a:spcAft>
              <a:buNone/>
            </a:pPr>
            <a:r>
              <a:rPr lang="en-US">
                <a:latin typeface="Nunito"/>
                <a:ea typeface="Nunito"/>
                <a:cs typeface="Nunito"/>
                <a:sym typeface="Nunito"/>
              </a:rPr>
              <a:t>Tues closed </a:t>
            </a:r>
            <a:endParaRPr>
              <a:latin typeface="Nunito"/>
              <a:ea typeface="Nunito"/>
              <a:cs typeface="Nunito"/>
              <a:sym typeface="Nunito"/>
            </a:endParaRPr>
          </a:p>
          <a:p>
            <a:pPr marL="0" lvl="0" indent="0" algn="ctr" rtl="0">
              <a:spcBef>
                <a:spcPts val="0"/>
              </a:spcBef>
              <a:spcAft>
                <a:spcPts val="0"/>
              </a:spcAft>
              <a:buNone/>
            </a:pPr>
            <a:r>
              <a:rPr lang="en-US">
                <a:latin typeface="Nunito"/>
                <a:ea typeface="Nunito"/>
                <a:cs typeface="Nunito"/>
                <a:sym typeface="Nunito"/>
              </a:rPr>
              <a:t>Wednesday 8am-1pm</a:t>
            </a:r>
            <a:endParaRPr>
              <a:latin typeface="Nunito"/>
              <a:ea typeface="Nunito"/>
              <a:cs typeface="Nunito"/>
              <a:sym typeface="Nunito"/>
            </a:endParaRPr>
          </a:p>
          <a:p>
            <a:pPr marL="0" lvl="0" indent="0" algn="ctr" rtl="0">
              <a:spcBef>
                <a:spcPts val="0"/>
              </a:spcBef>
              <a:spcAft>
                <a:spcPts val="0"/>
              </a:spcAft>
              <a:buNone/>
            </a:pPr>
            <a:r>
              <a:rPr lang="en-US">
                <a:latin typeface="Nunito"/>
                <a:ea typeface="Nunito"/>
                <a:cs typeface="Nunito"/>
                <a:sym typeface="Nunito"/>
              </a:rPr>
              <a:t>Thursday 8am-5pm</a:t>
            </a:r>
            <a:endParaRPr>
              <a:latin typeface="Nunito"/>
              <a:ea typeface="Nunito"/>
              <a:cs typeface="Nunito"/>
              <a:sym typeface="Nunito"/>
            </a:endParaRPr>
          </a:p>
          <a:p>
            <a:pPr marL="0" lvl="0" indent="0" algn="ctr" rtl="0">
              <a:spcBef>
                <a:spcPts val="0"/>
              </a:spcBef>
              <a:spcAft>
                <a:spcPts val="0"/>
              </a:spcAft>
              <a:buNone/>
            </a:pPr>
            <a:r>
              <a:rPr lang="en-US">
                <a:latin typeface="Nunito"/>
                <a:ea typeface="Nunito"/>
                <a:cs typeface="Nunito"/>
                <a:sym typeface="Nunito"/>
              </a:rPr>
              <a:t>Friday 8am-5pm</a:t>
            </a:r>
            <a:endParaRPr>
              <a:latin typeface="Nunito"/>
              <a:ea typeface="Nunito"/>
              <a:cs typeface="Nunito"/>
              <a:sym typeface="Nunito"/>
            </a:endParaRPr>
          </a:p>
          <a:p>
            <a:pPr marL="0" lvl="0" indent="0" algn="ctr" rtl="0">
              <a:spcBef>
                <a:spcPts val="0"/>
              </a:spcBef>
              <a:spcAft>
                <a:spcPts val="0"/>
              </a:spcAft>
              <a:buNone/>
            </a:pPr>
            <a:r>
              <a:rPr lang="en-US">
                <a:latin typeface="Nunito"/>
                <a:ea typeface="Nunito"/>
                <a:cs typeface="Nunito"/>
                <a:sym typeface="Nunito"/>
              </a:rPr>
              <a:t>Saturday 8am-5pm</a:t>
            </a:r>
            <a:endParaRPr>
              <a:latin typeface="Nunito"/>
              <a:ea typeface="Nunito"/>
              <a:cs typeface="Nunito"/>
              <a:sym typeface="Nunito"/>
            </a:endParaRPr>
          </a:p>
          <a:p>
            <a:pPr marL="0" lvl="0" indent="0" algn="ctr" rtl="0">
              <a:spcBef>
                <a:spcPts val="0"/>
              </a:spcBef>
              <a:spcAft>
                <a:spcPts val="0"/>
              </a:spcAft>
              <a:buNone/>
            </a:pPr>
            <a:r>
              <a:rPr lang="en-US">
                <a:latin typeface="Nunito"/>
                <a:ea typeface="Nunito"/>
                <a:cs typeface="Nunito"/>
                <a:sym typeface="Nunito"/>
              </a:rPr>
              <a:t>Sunday 8am-5pm</a:t>
            </a:r>
            <a:endParaRPr>
              <a:latin typeface="Nunito"/>
              <a:ea typeface="Nunito"/>
              <a:cs typeface="Nunito"/>
              <a:sym typeface="Nunito"/>
            </a:endParaRPr>
          </a:p>
          <a:p>
            <a:pPr marL="0" lvl="0" indent="0" algn="ctr" rtl="0">
              <a:spcBef>
                <a:spcPts val="0"/>
              </a:spcBef>
              <a:spcAft>
                <a:spcPts val="0"/>
              </a:spcAft>
              <a:buNone/>
            </a:pPr>
            <a:endParaRPr>
              <a:latin typeface="Nunito"/>
              <a:ea typeface="Nunito"/>
              <a:cs typeface="Nunito"/>
              <a:sym typeface="Nunito"/>
            </a:endParaRPr>
          </a:p>
          <a:p>
            <a:pPr marL="0" lvl="0" indent="0" algn="ctr" rtl="0">
              <a:spcBef>
                <a:spcPts val="0"/>
              </a:spcBef>
              <a:spcAft>
                <a:spcPts val="0"/>
              </a:spcAft>
              <a:buNone/>
            </a:pPr>
            <a:r>
              <a:rPr lang="en-US">
                <a:latin typeface="Nunito"/>
                <a:ea typeface="Nunito"/>
                <a:cs typeface="Nunito"/>
                <a:sym typeface="Nunito"/>
              </a:rPr>
              <a:t>Appointments are </a:t>
            </a:r>
            <a:r>
              <a:rPr lang="en-US" b="1">
                <a:latin typeface="Nunito"/>
                <a:ea typeface="Nunito"/>
                <a:cs typeface="Nunito"/>
                <a:sym typeface="Nunito"/>
              </a:rPr>
              <a:t>necessary.</a:t>
            </a:r>
            <a:r>
              <a:rPr lang="en-US">
                <a:latin typeface="Nunito"/>
                <a:ea typeface="Nunito"/>
                <a:cs typeface="Nunito"/>
                <a:sym typeface="Nunito"/>
              </a:rPr>
              <a:t> No walk ins as the doors will be locked any time a treatment is in session. Appointments can be may by call during business hours or email at any time and we will get back to you asap.</a:t>
            </a:r>
            <a:endParaRPr>
              <a:latin typeface="Nunito"/>
              <a:ea typeface="Nunito"/>
              <a:cs typeface="Nunito"/>
              <a:sym typeface="Nunito"/>
            </a:endParaRPr>
          </a:p>
          <a:p>
            <a:pPr marL="0" lvl="0" indent="0" algn="ctr" rtl="0">
              <a:spcBef>
                <a:spcPts val="0"/>
              </a:spcBef>
              <a:spcAft>
                <a:spcPts val="0"/>
              </a:spcAft>
              <a:buNone/>
            </a:pPr>
            <a:r>
              <a:rPr lang="en-US">
                <a:latin typeface="Nunito"/>
                <a:ea typeface="Nunito"/>
                <a:cs typeface="Nunito"/>
                <a:sym typeface="Nunito"/>
              </a:rPr>
              <a:t>Cancellation must be </a:t>
            </a:r>
            <a:r>
              <a:rPr lang="en-US" b="1">
                <a:latin typeface="Nunito"/>
                <a:ea typeface="Nunito"/>
                <a:cs typeface="Nunito"/>
                <a:sym typeface="Nunito"/>
              </a:rPr>
              <a:t>before 24 hours before appointment time</a:t>
            </a:r>
            <a:r>
              <a:rPr lang="en-US">
                <a:latin typeface="Nunito"/>
                <a:ea typeface="Nunito"/>
                <a:cs typeface="Nunito"/>
                <a:sym typeface="Nunito"/>
              </a:rPr>
              <a:t> or half of the reservation will be charged. No exceptions. Reservations are based on a regular treatment ie; cancellation fee for a facial within 24 hours of appointment will be $42.50. </a:t>
            </a:r>
            <a:endParaRPr>
              <a:latin typeface="Nunito"/>
              <a:ea typeface="Nunito"/>
              <a:cs typeface="Nunito"/>
              <a:sym typeface="Nuni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6"/>
          <p:cNvSpPr txBox="1"/>
          <p:nvPr/>
        </p:nvSpPr>
        <p:spPr>
          <a:xfrm>
            <a:off x="2134525" y="275425"/>
            <a:ext cx="6348600" cy="812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000">
                <a:latin typeface="Nunito"/>
                <a:ea typeface="Nunito"/>
                <a:cs typeface="Nunito"/>
                <a:sym typeface="Nunito"/>
              </a:rPr>
              <a:t>Business qualifications</a:t>
            </a:r>
            <a:endParaRPr sz="3000">
              <a:latin typeface="Nunito"/>
              <a:ea typeface="Nunito"/>
              <a:cs typeface="Nunito"/>
              <a:sym typeface="Nunito"/>
            </a:endParaRPr>
          </a:p>
        </p:txBody>
      </p:sp>
      <p:sp>
        <p:nvSpPr>
          <p:cNvPr id="188" name="Google Shape;188;p26"/>
          <p:cNvSpPr txBox="1"/>
          <p:nvPr/>
        </p:nvSpPr>
        <p:spPr>
          <a:xfrm>
            <a:off x="3057175" y="1335800"/>
            <a:ext cx="5715000" cy="191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latin typeface="Nunito"/>
                <a:ea typeface="Nunito"/>
                <a:cs typeface="Nunito"/>
                <a:sym typeface="Nunito"/>
              </a:rPr>
              <a:t>Esthetician qualifications: valid and up to date masters esthetics license for the state of Virginia </a:t>
            </a:r>
            <a:endParaRPr sz="1800">
              <a:latin typeface="Nunito"/>
              <a:ea typeface="Nunito"/>
              <a:cs typeface="Nunito"/>
              <a:sym typeface="Nunito"/>
            </a:endParaRPr>
          </a:p>
          <a:p>
            <a:pPr marL="0" lvl="0" indent="0" algn="l" rtl="0">
              <a:spcBef>
                <a:spcPts val="0"/>
              </a:spcBef>
              <a:spcAft>
                <a:spcPts val="0"/>
              </a:spcAft>
              <a:buNone/>
            </a:pPr>
            <a:endParaRPr sz="1800">
              <a:latin typeface="Nunito"/>
              <a:ea typeface="Nunito"/>
              <a:cs typeface="Nunito"/>
              <a:sym typeface="Nunito"/>
            </a:endParaRPr>
          </a:p>
          <a:p>
            <a:pPr marL="0" lvl="0" indent="0" algn="l" rtl="0">
              <a:spcBef>
                <a:spcPts val="0"/>
              </a:spcBef>
              <a:spcAft>
                <a:spcPts val="0"/>
              </a:spcAft>
              <a:buNone/>
            </a:pPr>
            <a:r>
              <a:rPr lang="en-US" sz="1800">
                <a:latin typeface="Nunito"/>
                <a:ea typeface="Nunito"/>
                <a:cs typeface="Nunito"/>
                <a:sym typeface="Nunito"/>
              </a:rPr>
              <a:t>Spa qualifications: walid and up to date spa and business license for the state of Virginia, displayed at front of spa lobby. Up to date with zoning and building codes.</a:t>
            </a:r>
            <a:endParaRPr sz="1800">
              <a:latin typeface="Nunito"/>
              <a:ea typeface="Nunito"/>
              <a:cs typeface="Nunito"/>
              <a:sym typeface="Nuni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7"/>
          <p:cNvSpPr txBox="1"/>
          <p:nvPr/>
        </p:nvSpPr>
        <p:spPr>
          <a:xfrm>
            <a:off x="2602725" y="234100"/>
            <a:ext cx="5659800" cy="1225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000">
                <a:latin typeface="Nunito"/>
                <a:ea typeface="Nunito"/>
                <a:cs typeface="Nunito"/>
                <a:sym typeface="Nunito"/>
              </a:rPr>
              <a:t>Handling difficult clients</a:t>
            </a:r>
            <a:endParaRPr sz="3000">
              <a:latin typeface="Nunito"/>
              <a:ea typeface="Nunito"/>
              <a:cs typeface="Nunito"/>
              <a:sym typeface="Nunito"/>
            </a:endParaRPr>
          </a:p>
        </p:txBody>
      </p:sp>
      <p:sp>
        <p:nvSpPr>
          <p:cNvPr id="195" name="Google Shape;195;p27"/>
          <p:cNvSpPr txBox="1"/>
          <p:nvPr/>
        </p:nvSpPr>
        <p:spPr>
          <a:xfrm>
            <a:off x="2712900" y="1349575"/>
            <a:ext cx="5949000" cy="45168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SzPts val="1800"/>
              <a:buFont typeface="Nunito"/>
              <a:buAutoNum type="arabicPeriod"/>
            </a:pPr>
            <a:r>
              <a:rPr lang="en-US" sz="1800">
                <a:latin typeface="Nunito"/>
                <a:ea typeface="Nunito"/>
                <a:cs typeface="Nunito"/>
                <a:sym typeface="Nunito"/>
              </a:rPr>
              <a:t>Attempt to de-escalate the situation</a:t>
            </a:r>
            <a:endParaRPr sz="1800">
              <a:latin typeface="Nunito"/>
              <a:ea typeface="Nunito"/>
              <a:cs typeface="Nunito"/>
              <a:sym typeface="Nunito"/>
            </a:endParaRPr>
          </a:p>
          <a:p>
            <a:pPr marL="457200" lvl="0" indent="-342900" algn="l" rtl="0">
              <a:spcBef>
                <a:spcPts val="0"/>
              </a:spcBef>
              <a:spcAft>
                <a:spcPts val="0"/>
              </a:spcAft>
              <a:buSzPts val="1800"/>
              <a:buFont typeface="Nunito"/>
              <a:buAutoNum type="arabicPeriod"/>
            </a:pPr>
            <a:r>
              <a:rPr lang="en-US" sz="1800">
                <a:latin typeface="Nunito"/>
                <a:ea typeface="Nunito"/>
                <a:cs typeface="Nunito"/>
                <a:sym typeface="Nunito"/>
              </a:rPr>
              <a:t>Provide alternative solutions/treatment options etc.</a:t>
            </a:r>
            <a:endParaRPr sz="1800">
              <a:latin typeface="Nunito"/>
              <a:ea typeface="Nunito"/>
              <a:cs typeface="Nunito"/>
              <a:sym typeface="Nunito"/>
            </a:endParaRPr>
          </a:p>
          <a:p>
            <a:pPr marL="457200" lvl="0" indent="-342900" algn="l" rtl="0">
              <a:spcBef>
                <a:spcPts val="0"/>
              </a:spcBef>
              <a:spcAft>
                <a:spcPts val="0"/>
              </a:spcAft>
              <a:buSzPts val="1800"/>
              <a:buFont typeface="Nunito"/>
              <a:buAutoNum type="arabicPeriod"/>
            </a:pPr>
            <a:r>
              <a:rPr lang="en-US" sz="1800">
                <a:latin typeface="Nunito"/>
                <a:ea typeface="Nunito"/>
                <a:cs typeface="Nunito"/>
                <a:sym typeface="Nunito"/>
              </a:rPr>
              <a:t>Try to understand the client’s perspective and always remain professional</a:t>
            </a:r>
            <a:endParaRPr sz="1800">
              <a:latin typeface="Nunito"/>
              <a:ea typeface="Nunito"/>
              <a:cs typeface="Nunito"/>
              <a:sym typeface="Nunito"/>
            </a:endParaRPr>
          </a:p>
          <a:p>
            <a:pPr marL="457200" lvl="0" indent="-342900" algn="l" rtl="0">
              <a:spcBef>
                <a:spcPts val="0"/>
              </a:spcBef>
              <a:spcAft>
                <a:spcPts val="0"/>
              </a:spcAft>
              <a:buSzPts val="1800"/>
              <a:buFont typeface="Nunito"/>
              <a:buAutoNum type="arabicPeriod"/>
            </a:pPr>
            <a:r>
              <a:rPr lang="en-US" sz="1800">
                <a:latin typeface="Nunito"/>
                <a:ea typeface="Nunito"/>
                <a:cs typeface="Nunito"/>
                <a:sym typeface="Nunito"/>
              </a:rPr>
              <a:t>Consider rescheduling the appointment and stopping service if a resolve cannot be met, the esthetician’s and client’s safety always comes first and sometimes people need time to cool off.</a:t>
            </a:r>
            <a:endParaRPr sz="1800">
              <a:latin typeface="Nunito"/>
              <a:ea typeface="Nunito"/>
              <a:cs typeface="Nunito"/>
              <a:sym typeface="Nuni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8"/>
          <p:cNvSpPr txBox="1"/>
          <p:nvPr/>
        </p:nvSpPr>
        <p:spPr>
          <a:xfrm>
            <a:off x="2299775" y="192800"/>
            <a:ext cx="6197100" cy="950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000">
                <a:latin typeface="Nunito"/>
                <a:ea typeface="Nunito"/>
                <a:cs typeface="Nunito"/>
                <a:sym typeface="Nunito"/>
              </a:rPr>
              <a:t>Guidelines for success </a:t>
            </a:r>
            <a:endParaRPr sz="3000">
              <a:latin typeface="Nunito"/>
              <a:ea typeface="Nunito"/>
              <a:cs typeface="Nunito"/>
              <a:sym typeface="Nunito"/>
            </a:endParaRPr>
          </a:p>
        </p:txBody>
      </p:sp>
      <p:sp>
        <p:nvSpPr>
          <p:cNvPr id="202" name="Google Shape;202;p28"/>
          <p:cNvSpPr txBox="1"/>
          <p:nvPr/>
        </p:nvSpPr>
        <p:spPr>
          <a:xfrm>
            <a:off x="2575200" y="1308250"/>
            <a:ext cx="6141900" cy="3649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3" name="Google Shape;203;p28"/>
          <p:cNvSpPr txBox="1"/>
          <p:nvPr/>
        </p:nvSpPr>
        <p:spPr>
          <a:xfrm>
            <a:off x="2657825" y="867575"/>
            <a:ext cx="6045600" cy="34566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AutoNum type="arabicPeriod"/>
            </a:pPr>
            <a:r>
              <a:rPr lang="en-US"/>
              <a:t>Time management </a:t>
            </a:r>
            <a:endParaRPr/>
          </a:p>
          <a:p>
            <a:pPr marL="914400" lvl="1" indent="-317500" algn="l" rtl="0">
              <a:spcBef>
                <a:spcPts val="0"/>
              </a:spcBef>
              <a:spcAft>
                <a:spcPts val="0"/>
              </a:spcAft>
              <a:buSzPts val="1400"/>
              <a:buAutoNum type="alphaLcPeriod"/>
            </a:pPr>
            <a:r>
              <a:rPr lang="en-US"/>
              <a:t>Very important as there’s only one esthetician/owner and operator. Wise appointment planning and organization skills will be needed to manage time perfectly. Doing anything you can ahead of time will help. Always be thinking ahead.</a:t>
            </a:r>
            <a:endParaRPr/>
          </a:p>
          <a:p>
            <a:pPr marL="914400" lvl="1" indent="-317500" algn="l" rtl="0">
              <a:spcBef>
                <a:spcPts val="0"/>
              </a:spcBef>
              <a:spcAft>
                <a:spcPts val="0"/>
              </a:spcAft>
              <a:buSzPts val="1400"/>
              <a:buAutoNum type="alphaLcPeriod"/>
            </a:pPr>
            <a:r>
              <a:rPr lang="en-US"/>
              <a:t>Written and electronic planners can help to schedule days.</a:t>
            </a:r>
            <a:endParaRPr/>
          </a:p>
          <a:p>
            <a:pPr marL="914400" lvl="1" indent="-317500" algn="l" rtl="0">
              <a:spcBef>
                <a:spcPts val="0"/>
              </a:spcBef>
              <a:spcAft>
                <a:spcPts val="0"/>
              </a:spcAft>
              <a:buSzPts val="1400"/>
              <a:buAutoNum type="alphaLcPeriod"/>
            </a:pPr>
            <a:r>
              <a:rPr lang="en-US"/>
              <a:t>Prioritize tasks in order they need to be done.</a:t>
            </a:r>
            <a:endParaRPr/>
          </a:p>
          <a:p>
            <a:pPr marL="457200" lvl="0" indent="-317500" algn="l" rtl="0">
              <a:spcBef>
                <a:spcPts val="0"/>
              </a:spcBef>
              <a:spcAft>
                <a:spcPts val="0"/>
              </a:spcAft>
              <a:buSzPts val="1400"/>
              <a:buAutoNum type="arabicPeriod"/>
            </a:pPr>
            <a:r>
              <a:rPr lang="en-US"/>
              <a:t>Having business goals</a:t>
            </a:r>
            <a:endParaRPr/>
          </a:p>
          <a:p>
            <a:pPr marL="914400" lvl="1" indent="-317500" algn="l" rtl="0">
              <a:spcBef>
                <a:spcPts val="0"/>
              </a:spcBef>
              <a:spcAft>
                <a:spcPts val="0"/>
              </a:spcAft>
              <a:buSzPts val="1400"/>
              <a:buAutoNum type="alphaLcPeriod"/>
            </a:pPr>
            <a:r>
              <a:rPr lang="en-US"/>
              <a:t>Having a bigger picture to work towards will keep you on track and makes it easier to get past small hurdles.</a:t>
            </a:r>
            <a:endParaRPr/>
          </a:p>
          <a:p>
            <a:pPr marL="914400" lvl="1" indent="-317500" algn="l" rtl="0">
              <a:spcBef>
                <a:spcPts val="0"/>
              </a:spcBef>
              <a:spcAft>
                <a:spcPts val="0"/>
              </a:spcAft>
              <a:buSzPts val="1400"/>
              <a:buAutoNum type="alphaLcPeriod"/>
            </a:pPr>
            <a:r>
              <a:rPr lang="en-US"/>
              <a:t>Keeps you from working off track towards a different goal.</a:t>
            </a:r>
            <a:endParaRPr/>
          </a:p>
          <a:p>
            <a:pPr marL="914400" lvl="1" indent="-317500" algn="l" rtl="0">
              <a:spcBef>
                <a:spcPts val="0"/>
              </a:spcBef>
              <a:spcAft>
                <a:spcPts val="0"/>
              </a:spcAft>
              <a:buSzPts val="1400"/>
              <a:buAutoNum type="alphaLcPeriod"/>
            </a:pPr>
            <a:r>
              <a:rPr lang="en-US"/>
              <a:t>Have small business goals as ell that are easily attainable but that also lead towards the ultimate business goal.</a:t>
            </a:r>
            <a:endParaRPr/>
          </a:p>
          <a:p>
            <a:pPr marL="457200" lvl="0" indent="-317500" algn="l" rtl="0">
              <a:spcBef>
                <a:spcPts val="0"/>
              </a:spcBef>
              <a:spcAft>
                <a:spcPts val="0"/>
              </a:spcAft>
              <a:buSzPts val="1400"/>
              <a:buAutoNum type="arabicPeriod"/>
            </a:pPr>
            <a:r>
              <a:rPr lang="en-US"/>
              <a:t>Stay passionate</a:t>
            </a:r>
            <a:endParaRPr/>
          </a:p>
          <a:p>
            <a:pPr marL="914400" lvl="1" indent="-317500" algn="l" rtl="0">
              <a:spcBef>
                <a:spcPts val="0"/>
              </a:spcBef>
              <a:spcAft>
                <a:spcPts val="0"/>
              </a:spcAft>
              <a:buSzPts val="1400"/>
              <a:buAutoNum type="alphaLcPeriod"/>
            </a:pPr>
            <a:r>
              <a:rPr lang="en-US"/>
              <a:t>The industry can be taxing but stay grounded and doing it for the right reasons</a:t>
            </a:r>
            <a:endParaRPr/>
          </a:p>
          <a:p>
            <a:pPr marL="914400" lvl="1" indent="-317500" algn="l" rtl="0">
              <a:spcBef>
                <a:spcPts val="0"/>
              </a:spcBef>
              <a:spcAft>
                <a:spcPts val="0"/>
              </a:spcAft>
              <a:buSzPts val="1400"/>
              <a:buAutoNum type="alphaLcPeriod"/>
            </a:pPr>
            <a:r>
              <a:rPr lang="en-US"/>
              <a:t>Remember that you are there to provide a service to your clients, not for yourself</a:t>
            </a:r>
            <a:endParaRPr/>
          </a:p>
          <a:p>
            <a:pPr marL="914400" lvl="1" indent="-317500" algn="l" rtl="0">
              <a:spcBef>
                <a:spcPts val="0"/>
              </a:spcBef>
              <a:spcAft>
                <a:spcPts val="0"/>
              </a:spcAft>
              <a:buSzPts val="1400"/>
              <a:buAutoNum type="alphaLcPeriod"/>
            </a:pPr>
            <a:r>
              <a:rPr lang="en-US"/>
              <a:t>Seek out things that excite you about the skin care industry, work it into your business.</a:t>
            </a:r>
            <a:endParaRPr/>
          </a:p>
          <a:p>
            <a:pPr marL="914400" lvl="1" indent="-317500" algn="l" rtl="0">
              <a:spcBef>
                <a:spcPts val="0"/>
              </a:spcBef>
              <a:spcAft>
                <a:spcPts val="0"/>
              </a:spcAft>
              <a:buSzPts val="1400"/>
              <a:buAutoNum type="alphaLcPeriod"/>
            </a:pPr>
            <a:r>
              <a:rPr lang="en-US"/>
              <a:t>Let your passion be your motivation for improvement.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29"/>
          <p:cNvSpPr txBox="1"/>
          <p:nvPr/>
        </p:nvSpPr>
        <p:spPr>
          <a:xfrm>
            <a:off x="1941725" y="206575"/>
            <a:ext cx="6651300" cy="977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000">
                <a:latin typeface="Nunito"/>
                <a:ea typeface="Nunito"/>
                <a:cs typeface="Nunito"/>
                <a:sym typeface="Nunito"/>
              </a:rPr>
              <a:t>Progressive filing and record keeping</a:t>
            </a:r>
            <a:endParaRPr sz="3000">
              <a:latin typeface="Nunito"/>
              <a:ea typeface="Nunito"/>
              <a:cs typeface="Nunito"/>
              <a:sym typeface="Nunito"/>
            </a:endParaRPr>
          </a:p>
        </p:txBody>
      </p:sp>
      <p:sp>
        <p:nvSpPr>
          <p:cNvPr id="210" name="Google Shape;210;p29"/>
          <p:cNvSpPr txBox="1"/>
          <p:nvPr/>
        </p:nvSpPr>
        <p:spPr>
          <a:xfrm>
            <a:off x="2878150" y="1239400"/>
            <a:ext cx="5535900" cy="3828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800">
                <a:latin typeface="Nunito"/>
                <a:ea typeface="Nunito"/>
                <a:cs typeface="Nunito"/>
                <a:sym typeface="Nunito"/>
              </a:rPr>
              <a:t>We will be using Adobe programs for all of our client information and business record keeping with a backup hard drive to ensure safety of said information. We believe these programs are intuitive and organized and will provide the best employee experience.</a:t>
            </a:r>
            <a:r>
              <a:rPr lang="en-US"/>
              <a:t>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0"/>
          <p:cNvSpPr txBox="1"/>
          <p:nvPr/>
        </p:nvSpPr>
        <p:spPr>
          <a:xfrm>
            <a:off x="2217150" y="344275"/>
            <a:ext cx="6321000" cy="647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000">
                <a:latin typeface="Nunito"/>
                <a:ea typeface="Nunito"/>
                <a:cs typeface="Nunito"/>
                <a:sym typeface="Nunito"/>
              </a:rPr>
              <a:t>Licenses and permits</a:t>
            </a:r>
            <a:endParaRPr sz="3000">
              <a:latin typeface="Nunito"/>
              <a:ea typeface="Nunito"/>
              <a:cs typeface="Nunito"/>
              <a:sym typeface="Nunito"/>
            </a:endParaRPr>
          </a:p>
        </p:txBody>
      </p:sp>
      <p:sp>
        <p:nvSpPr>
          <p:cNvPr id="217" name="Google Shape;217;p30"/>
          <p:cNvSpPr txBox="1"/>
          <p:nvPr/>
        </p:nvSpPr>
        <p:spPr>
          <a:xfrm>
            <a:off x="2878150" y="1404650"/>
            <a:ext cx="5701200" cy="40899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SzPts val="1800"/>
              <a:buFont typeface="Nunito"/>
              <a:buChar char="★"/>
            </a:pPr>
            <a:r>
              <a:rPr lang="en-US" sz="1800">
                <a:latin typeface="Nunito"/>
                <a:ea typeface="Nunito"/>
                <a:cs typeface="Nunito"/>
                <a:sym typeface="Nunito"/>
              </a:rPr>
              <a:t>Business permit</a:t>
            </a:r>
            <a:endParaRPr sz="1800">
              <a:latin typeface="Nunito"/>
              <a:ea typeface="Nunito"/>
              <a:cs typeface="Nunito"/>
              <a:sym typeface="Nunito"/>
            </a:endParaRPr>
          </a:p>
          <a:p>
            <a:pPr marL="457200" lvl="0" indent="-342900" algn="l" rtl="0">
              <a:spcBef>
                <a:spcPts val="0"/>
              </a:spcBef>
              <a:spcAft>
                <a:spcPts val="0"/>
              </a:spcAft>
              <a:buSzPts val="1800"/>
              <a:buFont typeface="Nunito"/>
              <a:buChar char="★"/>
            </a:pPr>
            <a:r>
              <a:rPr lang="en-US" sz="1800">
                <a:latin typeface="Nunito"/>
                <a:ea typeface="Nunito"/>
                <a:cs typeface="Nunito"/>
                <a:sym typeface="Nunito"/>
              </a:rPr>
              <a:t>Federal employer identification number (can use SSN for sole proprietorship)</a:t>
            </a:r>
            <a:endParaRPr sz="1800">
              <a:latin typeface="Nunito"/>
              <a:ea typeface="Nunito"/>
              <a:cs typeface="Nunito"/>
              <a:sym typeface="Nunito"/>
            </a:endParaRPr>
          </a:p>
          <a:p>
            <a:pPr marL="457200" lvl="0" indent="-342900" algn="l" rtl="0">
              <a:spcBef>
                <a:spcPts val="0"/>
              </a:spcBef>
              <a:spcAft>
                <a:spcPts val="0"/>
              </a:spcAft>
              <a:buSzPts val="1800"/>
              <a:buFont typeface="Nunito"/>
              <a:buChar char="★"/>
            </a:pPr>
            <a:r>
              <a:rPr lang="en-US" sz="1800">
                <a:latin typeface="Nunito"/>
                <a:ea typeface="Nunito"/>
                <a:cs typeface="Nunito"/>
                <a:sym typeface="Nunito"/>
              </a:rPr>
              <a:t>Zoning permit for Virginia Beach</a:t>
            </a:r>
            <a:endParaRPr sz="1800">
              <a:latin typeface="Nunito"/>
              <a:ea typeface="Nunito"/>
              <a:cs typeface="Nunito"/>
              <a:sym typeface="Nunito"/>
            </a:endParaRPr>
          </a:p>
          <a:p>
            <a:pPr marL="457200" lvl="0" indent="-342900" algn="l" rtl="0">
              <a:spcBef>
                <a:spcPts val="0"/>
              </a:spcBef>
              <a:spcAft>
                <a:spcPts val="0"/>
              </a:spcAft>
              <a:buSzPts val="1800"/>
              <a:buFont typeface="Nunito"/>
              <a:buChar char="★"/>
            </a:pPr>
            <a:r>
              <a:rPr lang="en-US" sz="1800">
                <a:latin typeface="Nunito"/>
                <a:ea typeface="Nunito"/>
                <a:cs typeface="Nunito"/>
                <a:sym typeface="Nunito"/>
              </a:rPr>
              <a:t>Sales tax license</a:t>
            </a:r>
            <a:endParaRPr sz="1800">
              <a:latin typeface="Nunito"/>
              <a:ea typeface="Nunito"/>
              <a:cs typeface="Nunito"/>
              <a:sym typeface="Nunito"/>
            </a:endParaRPr>
          </a:p>
          <a:p>
            <a:pPr marL="457200" lvl="0" indent="-342900" algn="l" rtl="0">
              <a:spcBef>
                <a:spcPts val="0"/>
              </a:spcBef>
              <a:spcAft>
                <a:spcPts val="0"/>
              </a:spcAft>
              <a:buSzPts val="1800"/>
              <a:buFont typeface="Nunito"/>
              <a:buChar char="★"/>
            </a:pPr>
            <a:r>
              <a:rPr lang="en-US" sz="1800">
                <a:latin typeface="Nunito"/>
                <a:ea typeface="Nunito"/>
                <a:cs typeface="Nunito"/>
                <a:sym typeface="Nunito"/>
              </a:rPr>
              <a:t>Master’s esthetician license valid and up-to-date</a:t>
            </a:r>
            <a:endParaRPr sz="1800">
              <a:latin typeface="Nunito"/>
              <a:ea typeface="Nunito"/>
              <a:cs typeface="Nunito"/>
              <a:sym typeface="Nunito"/>
            </a:endParaRPr>
          </a:p>
          <a:p>
            <a:pPr marL="457200" lvl="0" indent="-342900" algn="l" rtl="0">
              <a:spcBef>
                <a:spcPts val="0"/>
              </a:spcBef>
              <a:spcAft>
                <a:spcPts val="0"/>
              </a:spcAft>
              <a:buSzPts val="1800"/>
              <a:buFont typeface="Nunito"/>
              <a:buChar char="★"/>
            </a:pPr>
            <a:r>
              <a:rPr lang="en-US" sz="1800">
                <a:latin typeface="Nunito"/>
                <a:ea typeface="Nunito"/>
                <a:cs typeface="Nunito"/>
                <a:sym typeface="Nunito"/>
              </a:rPr>
              <a:t>Spa license</a:t>
            </a:r>
            <a:endParaRPr sz="1800">
              <a:latin typeface="Nunito"/>
              <a:ea typeface="Nunito"/>
              <a:cs typeface="Nunito"/>
              <a:sym typeface="Nunit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1"/>
          <p:cNvSpPr txBox="1"/>
          <p:nvPr/>
        </p:nvSpPr>
        <p:spPr>
          <a:xfrm>
            <a:off x="2309050" y="318000"/>
            <a:ext cx="6222000" cy="539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000">
                <a:latin typeface="Nunito"/>
                <a:ea typeface="Nunito"/>
                <a:cs typeface="Nunito"/>
                <a:sym typeface="Nunito"/>
              </a:rPr>
              <a:t>Federal agencies</a:t>
            </a:r>
            <a:endParaRPr sz="3000">
              <a:latin typeface="Nunito"/>
              <a:ea typeface="Nunito"/>
              <a:cs typeface="Nunito"/>
              <a:sym typeface="Nunito"/>
            </a:endParaRPr>
          </a:p>
        </p:txBody>
      </p:sp>
      <p:sp>
        <p:nvSpPr>
          <p:cNvPr id="224" name="Google Shape;224;p31"/>
          <p:cNvSpPr txBox="1"/>
          <p:nvPr/>
        </p:nvSpPr>
        <p:spPr>
          <a:xfrm>
            <a:off x="1797450" y="995525"/>
            <a:ext cx="6968700" cy="4797900"/>
          </a:xfrm>
          <a:prstGeom prst="rect">
            <a:avLst/>
          </a:prstGeom>
          <a:noFill/>
          <a:ln>
            <a:noFill/>
          </a:ln>
          <a:effectLst>
            <a:reflection dist="38100" dir="5400000" fadeDir="5400012" sy="-100000" algn="bl" rotWithShape="0"/>
          </a:effectLst>
        </p:spPr>
        <p:txBody>
          <a:bodyPr spcFirstLastPara="1" wrap="square" lIns="91425" tIns="91425" rIns="91425" bIns="91425" anchor="t" anchorCtr="0">
            <a:noAutofit/>
          </a:bodyPr>
          <a:lstStyle/>
          <a:p>
            <a:pPr marL="0" lvl="0" indent="0" algn="ctr" rtl="0">
              <a:spcBef>
                <a:spcPts val="0"/>
              </a:spcBef>
              <a:spcAft>
                <a:spcPts val="0"/>
              </a:spcAft>
              <a:buNone/>
            </a:pPr>
            <a:r>
              <a:rPr lang="en-US">
                <a:latin typeface="Nunito"/>
                <a:ea typeface="Nunito"/>
                <a:cs typeface="Nunito"/>
                <a:sym typeface="Nunito"/>
              </a:rPr>
              <a:t>Food and Drug Administration: Responsible for monitoring the safety and effectiveness of cosmetics; enforces the standards of the Food, Drug, and Cosmetics Act </a:t>
            </a:r>
            <a:r>
              <a:rPr lang="en-US" u="sng">
                <a:solidFill>
                  <a:schemeClr val="hlink"/>
                </a:solidFill>
                <a:latin typeface="Nunito"/>
                <a:ea typeface="Nunito"/>
                <a:cs typeface="Nunito"/>
                <a:sym typeface="Nunito"/>
                <a:hlinkClick r:id="rId3"/>
              </a:rPr>
              <a:t>www.FDA.gov</a:t>
            </a:r>
            <a:endParaRPr>
              <a:latin typeface="Nunito"/>
              <a:ea typeface="Nunito"/>
              <a:cs typeface="Nunito"/>
              <a:sym typeface="Nunito"/>
            </a:endParaRPr>
          </a:p>
          <a:p>
            <a:pPr marL="0" lvl="0" indent="0" algn="ctr" rtl="0">
              <a:spcBef>
                <a:spcPts val="0"/>
              </a:spcBef>
              <a:spcAft>
                <a:spcPts val="0"/>
              </a:spcAft>
              <a:buNone/>
            </a:pPr>
            <a:r>
              <a:rPr lang="en-US">
                <a:latin typeface="Nunito"/>
                <a:ea typeface="Nunito"/>
                <a:cs typeface="Nunito"/>
                <a:sym typeface="Nunito"/>
              </a:rPr>
              <a:t>Federal Trade Commission: enforces laws regarding competition practices; prevents the sale of counterfeit products </a:t>
            </a:r>
            <a:r>
              <a:rPr lang="en-US" u="sng">
                <a:solidFill>
                  <a:schemeClr val="hlink"/>
                </a:solidFill>
                <a:latin typeface="Nunito"/>
                <a:ea typeface="Nunito"/>
                <a:cs typeface="Nunito"/>
                <a:sym typeface="Nunito"/>
                <a:hlinkClick r:id="rId4"/>
              </a:rPr>
              <a:t>www.ftc.gov</a:t>
            </a:r>
            <a:endParaRPr>
              <a:latin typeface="Nunito"/>
              <a:ea typeface="Nunito"/>
              <a:cs typeface="Nunito"/>
              <a:sym typeface="Nunito"/>
            </a:endParaRPr>
          </a:p>
          <a:p>
            <a:pPr marL="0" lvl="0" indent="0" algn="ctr" rtl="0">
              <a:spcBef>
                <a:spcPts val="0"/>
              </a:spcBef>
              <a:spcAft>
                <a:spcPts val="0"/>
              </a:spcAft>
              <a:buNone/>
            </a:pPr>
            <a:r>
              <a:rPr lang="en-US">
                <a:latin typeface="Nunito"/>
                <a:ea typeface="Nunito"/>
                <a:cs typeface="Nunito"/>
                <a:sym typeface="Nunito"/>
              </a:rPr>
              <a:t>Internal Revenue Service: enforces tax law and raises revenue for federal government. </a:t>
            </a:r>
            <a:r>
              <a:rPr lang="en-US" u="sng">
                <a:solidFill>
                  <a:schemeClr val="hlink"/>
                </a:solidFill>
                <a:latin typeface="Nunito"/>
                <a:ea typeface="Nunito"/>
                <a:cs typeface="Nunito"/>
                <a:sym typeface="Nunito"/>
                <a:hlinkClick r:id="rId5"/>
              </a:rPr>
              <a:t>www.irs.gov</a:t>
            </a:r>
            <a:endParaRPr>
              <a:latin typeface="Nunito"/>
              <a:ea typeface="Nunito"/>
              <a:cs typeface="Nunito"/>
              <a:sym typeface="Nunito"/>
            </a:endParaRPr>
          </a:p>
          <a:p>
            <a:pPr marL="0" lvl="0" indent="0" algn="ctr" rtl="0">
              <a:spcBef>
                <a:spcPts val="0"/>
              </a:spcBef>
              <a:spcAft>
                <a:spcPts val="0"/>
              </a:spcAft>
              <a:buNone/>
            </a:pPr>
            <a:r>
              <a:rPr lang="en-US">
                <a:latin typeface="Nunito"/>
                <a:ea typeface="Nunito"/>
                <a:cs typeface="Nunito"/>
                <a:sym typeface="Nunito"/>
              </a:rPr>
              <a:t>Small Business Association (SBA): Responsible for helping small businesses </a:t>
            </a:r>
            <a:r>
              <a:rPr lang="en-US" u="sng">
                <a:solidFill>
                  <a:schemeClr val="hlink"/>
                </a:solidFill>
                <a:latin typeface="Nunito"/>
                <a:ea typeface="Nunito"/>
                <a:cs typeface="Nunito"/>
                <a:sym typeface="Nunito"/>
                <a:hlinkClick r:id="rId6"/>
              </a:rPr>
              <a:t>www.sba.gov</a:t>
            </a:r>
            <a:endParaRPr>
              <a:latin typeface="Nunito"/>
              <a:ea typeface="Nunito"/>
              <a:cs typeface="Nunito"/>
              <a:sym typeface="Nunito"/>
            </a:endParaRPr>
          </a:p>
          <a:p>
            <a:pPr marL="0" lvl="0" indent="0" algn="ctr" rtl="0">
              <a:spcBef>
                <a:spcPts val="0"/>
              </a:spcBef>
              <a:spcAft>
                <a:spcPts val="0"/>
              </a:spcAft>
              <a:buNone/>
            </a:pPr>
            <a:r>
              <a:rPr lang="en-US">
                <a:latin typeface="Nunito"/>
                <a:ea typeface="Nunito"/>
                <a:cs typeface="Nunito"/>
                <a:sym typeface="Nunito"/>
              </a:rPr>
              <a:t>Environmental Protection Agency (EPA) : responsible for setting guidelines for hazardous materials </a:t>
            </a:r>
            <a:r>
              <a:rPr lang="en-US" u="sng">
                <a:solidFill>
                  <a:schemeClr val="hlink"/>
                </a:solidFill>
                <a:latin typeface="Nunito"/>
                <a:ea typeface="Nunito"/>
                <a:cs typeface="Nunito"/>
                <a:sym typeface="Nunito"/>
                <a:hlinkClick r:id="rId7"/>
              </a:rPr>
              <a:t>www.epa.gov</a:t>
            </a:r>
            <a:endParaRPr>
              <a:latin typeface="Nunito"/>
              <a:ea typeface="Nunito"/>
              <a:cs typeface="Nunito"/>
              <a:sym typeface="Nunito"/>
            </a:endParaRPr>
          </a:p>
          <a:p>
            <a:pPr marL="0" lvl="0" indent="0" algn="ctr" rtl="0">
              <a:spcBef>
                <a:spcPts val="0"/>
              </a:spcBef>
              <a:spcAft>
                <a:spcPts val="0"/>
              </a:spcAft>
              <a:buNone/>
            </a:pPr>
            <a:r>
              <a:rPr lang="en-US">
                <a:latin typeface="Nunito"/>
                <a:ea typeface="Nunito"/>
                <a:cs typeface="Nunito"/>
                <a:sym typeface="Nunito"/>
              </a:rPr>
              <a:t>Occupational Safety and Health Administration OSHA: responsible for setting safe work standards for employees </a:t>
            </a:r>
            <a:r>
              <a:rPr lang="en-US" u="sng">
                <a:solidFill>
                  <a:schemeClr val="hlink"/>
                </a:solidFill>
                <a:latin typeface="Nunito"/>
                <a:ea typeface="Nunito"/>
                <a:cs typeface="Nunito"/>
                <a:sym typeface="Nunito"/>
                <a:hlinkClick r:id="rId8"/>
              </a:rPr>
              <a:t>www.osha.gov</a:t>
            </a:r>
            <a:r>
              <a:rPr lang="en-US">
                <a:latin typeface="Nunito"/>
                <a:ea typeface="Nunito"/>
                <a:cs typeface="Nunito"/>
                <a:sym typeface="Nunito"/>
              </a:rPr>
              <a:t> </a:t>
            </a:r>
            <a:endParaRPr>
              <a:latin typeface="Nunito"/>
              <a:ea typeface="Nunito"/>
              <a:cs typeface="Nunito"/>
              <a:sym typeface="Nunito"/>
            </a:endParaRPr>
          </a:p>
          <a:p>
            <a:pPr marL="0" lvl="0" indent="0" algn="ctr" rtl="0">
              <a:spcBef>
                <a:spcPts val="0"/>
              </a:spcBef>
              <a:spcAft>
                <a:spcPts val="0"/>
              </a:spcAft>
              <a:buNone/>
            </a:pPr>
            <a:r>
              <a:rPr lang="en-US">
                <a:latin typeface="Nunito"/>
                <a:ea typeface="Nunito"/>
                <a:cs typeface="Nunito"/>
                <a:sym typeface="Nunito"/>
              </a:rPr>
              <a:t>Equal opportunities commision: sets anti-discrimination laws and regulations </a:t>
            </a:r>
            <a:r>
              <a:rPr lang="en-US" u="sng">
                <a:solidFill>
                  <a:schemeClr val="hlink"/>
                </a:solidFill>
                <a:latin typeface="Nunito"/>
                <a:ea typeface="Nunito"/>
                <a:cs typeface="Nunito"/>
                <a:sym typeface="Nunito"/>
                <a:hlinkClick r:id="rId9"/>
              </a:rPr>
              <a:t>www.eeoc.gov</a:t>
            </a:r>
            <a:endParaRPr>
              <a:latin typeface="Nunito"/>
              <a:ea typeface="Nunito"/>
              <a:cs typeface="Nunito"/>
              <a:sym typeface="Nunito"/>
            </a:endParaRPr>
          </a:p>
          <a:p>
            <a:pPr marL="0" lvl="0" indent="0" algn="l" rtl="0">
              <a:spcBef>
                <a:spcPts val="0"/>
              </a:spcBef>
              <a:spcAft>
                <a:spcPts val="0"/>
              </a:spcAft>
              <a:buNone/>
            </a:pPr>
            <a:endParaRPr>
              <a:latin typeface="Nunito"/>
              <a:ea typeface="Nunito"/>
              <a:cs typeface="Nunito"/>
              <a:sym typeface="Nunit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2"/>
          <p:cNvSpPr txBox="1"/>
          <p:nvPr/>
        </p:nvSpPr>
        <p:spPr>
          <a:xfrm>
            <a:off x="2230850" y="220350"/>
            <a:ext cx="6527400" cy="826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000">
                <a:latin typeface="Nunito"/>
                <a:ea typeface="Nunito"/>
                <a:cs typeface="Nunito"/>
                <a:sym typeface="Nunito"/>
              </a:rPr>
              <a:t>State agencies</a:t>
            </a:r>
            <a:endParaRPr sz="3000">
              <a:latin typeface="Nunito"/>
              <a:ea typeface="Nunito"/>
              <a:cs typeface="Nunito"/>
              <a:sym typeface="Nunito"/>
            </a:endParaRPr>
          </a:p>
        </p:txBody>
      </p:sp>
      <p:sp>
        <p:nvSpPr>
          <p:cNvPr id="231" name="Google Shape;231;p32"/>
          <p:cNvSpPr txBox="1"/>
          <p:nvPr/>
        </p:nvSpPr>
        <p:spPr>
          <a:xfrm>
            <a:off x="2409800" y="908925"/>
            <a:ext cx="6169500" cy="4131300"/>
          </a:xfrm>
          <a:prstGeom prst="rect">
            <a:avLst/>
          </a:prstGeom>
          <a:noFill/>
          <a:ln>
            <a:noFill/>
          </a:ln>
        </p:spPr>
        <p:txBody>
          <a:bodyPr spcFirstLastPara="1" wrap="square" lIns="91425" tIns="91425" rIns="91425" bIns="91425" anchor="t" anchorCtr="0">
            <a:noAutofit/>
          </a:bodyPr>
          <a:lstStyle/>
          <a:p>
            <a:pPr marL="457200" lvl="0" indent="-342900" algn="ctr" rtl="0">
              <a:lnSpc>
                <a:spcPct val="96000"/>
              </a:lnSpc>
              <a:spcBef>
                <a:spcPts val="0"/>
              </a:spcBef>
              <a:spcAft>
                <a:spcPts val="0"/>
              </a:spcAft>
              <a:buClr>
                <a:schemeClr val="dk1"/>
              </a:buClr>
              <a:buSzPts val="1800"/>
              <a:buFont typeface="Nunito"/>
              <a:buChar char="★"/>
            </a:pPr>
            <a:r>
              <a:rPr lang="en-US" sz="1800">
                <a:solidFill>
                  <a:schemeClr val="dk1"/>
                </a:solidFill>
                <a:highlight>
                  <a:srgbClr val="FFFFFF"/>
                </a:highlight>
                <a:latin typeface="Nunito"/>
                <a:ea typeface="Nunito"/>
                <a:cs typeface="Nunito"/>
                <a:sym typeface="Nunito"/>
              </a:rPr>
              <a:t>State boards of cosmetology- responsible for regulating and licensing salons and cosmetologists www.dpor.virginia.gov</a:t>
            </a:r>
            <a:endParaRPr sz="1800">
              <a:solidFill>
                <a:schemeClr val="dk1"/>
              </a:solidFill>
              <a:highlight>
                <a:srgbClr val="FFFFFF"/>
              </a:highlight>
              <a:latin typeface="Nunito"/>
              <a:ea typeface="Nunito"/>
              <a:cs typeface="Nunito"/>
              <a:sym typeface="Nunito"/>
            </a:endParaRPr>
          </a:p>
          <a:p>
            <a:pPr marL="457200" lvl="0" indent="-342900" algn="ctr" rtl="0">
              <a:lnSpc>
                <a:spcPct val="96000"/>
              </a:lnSpc>
              <a:spcBef>
                <a:spcPts val="0"/>
              </a:spcBef>
              <a:spcAft>
                <a:spcPts val="0"/>
              </a:spcAft>
              <a:buClr>
                <a:schemeClr val="dk1"/>
              </a:buClr>
              <a:buSzPts val="1800"/>
              <a:buFont typeface="Nunito"/>
              <a:buChar char="★"/>
            </a:pPr>
            <a:r>
              <a:rPr lang="en-US" sz="1800">
                <a:solidFill>
                  <a:schemeClr val="dk1"/>
                </a:solidFill>
                <a:highlight>
                  <a:srgbClr val="FFFFFF"/>
                </a:highlight>
                <a:latin typeface="Nunito"/>
                <a:ea typeface="Nunito"/>
                <a:cs typeface="Nunito"/>
                <a:sym typeface="Nunito"/>
              </a:rPr>
              <a:t>State department of labor- promulgates and enforces state labor laws and enforces workers compensation and unemployment insurance laws www.doli.virginia.gov</a:t>
            </a:r>
            <a:endParaRPr sz="1800">
              <a:solidFill>
                <a:schemeClr val="dk1"/>
              </a:solidFill>
              <a:highlight>
                <a:srgbClr val="FFFFFF"/>
              </a:highlight>
              <a:latin typeface="Nunito"/>
              <a:ea typeface="Nunito"/>
              <a:cs typeface="Nunito"/>
              <a:sym typeface="Nunito"/>
            </a:endParaRPr>
          </a:p>
          <a:p>
            <a:pPr marL="457200" lvl="0" indent="-342900" algn="ctr" rtl="0">
              <a:lnSpc>
                <a:spcPct val="96000"/>
              </a:lnSpc>
              <a:spcBef>
                <a:spcPts val="0"/>
              </a:spcBef>
              <a:spcAft>
                <a:spcPts val="0"/>
              </a:spcAft>
              <a:buClr>
                <a:schemeClr val="dk1"/>
              </a:buClr>
              <a:buSzPts val="1800"/>
              <a:buFont typeface="Nunito"/>
              <a:buChar char="★"/>
            </a:pPr>
            <a:r>
              <a:rPr lang="en-US" sz="1800">
                <a:solidFill>
                  <a:schemeClr val="dk1"/>
                </a:solidFill>
                <a:highlight>
                  <a:srgbClr val="FFFFFF"/>
                </a:highlight>
                <a:latin typeface="Nunito"/>
                <a:ea typeface="Nunito"/>
                <a:cs typeface="Nunito"/>
                <a:sym typeface="Nunito"/>
              </a:rPr>
              <a:t>State department of Revenue- responsible for raising revenues for the state; levies and collects taxes www.tax.virginia.gov</a:t>
            </a:r>
            <a:endParaRPr sz="1800">
              <a:solidFill>
                <a:schemeClr val="dk1"/>
              </a:solidFill>
              <a:highlight>
                <a:srgbClr val="FFFFFF"/>
              </a:highlight>
              <a:latin typeface="Nunito"/>
              <a:ea typeface="Nunito"/>
              <a:cs typeface="Nunito"/>
              <a:sym typeface="Nunito"/>
            </a:endParaRPr>
          </a:p>
          <a:p>
            <a:pPr marL="457200" lvl="0" indent="-342900" algn="ctr" rtl="0">
              <a:lnSpc>
                <a:spcPct val="96000"/>
              </a:lnSpc>
              <a:spcBef>
                <a:spcPts val="0"/>
              </a:spcBef>
              <a:spcAft>
                <a:spcPts val="0"/>
              </a:spcAft>
              <a:buClr>
                <a:schemeClr val="dk1"/>
              </a:buClr>
              <a:buSzPts val="1800"/>
              <a:buFont typeface="Nunito"/>
              <a:buChar char="★"/>
            </a:pPr>
            <a:r>
              <a:rPr lang="en-US" sz="1800">
                <a:solidFill>
                  <a:schemeClr val="dk1"/>
                </a:solidFill>
                <a:highlight>
                  <a:srgbClr val="FFFFFF"/>
                </a:highlight>
                <a:latin typeface="Nunito"/>
                <a:ea typeface="Nunito"/>
                <a:cs typeface="Nunito"/>
                <a:sym typeface="Nunito"/>
              </a:rPr>
              <a:t>Official Website of the Commonwealth of Virginia http://www.virginia.gov/cmsportal2/business_4096/index.html</a:t>
            </a:r>
            <a:endParaRPr sz="1800">
              <a:solidFill>
                <a:schemeClr val="dk1"/>
              </a:solidFill>
              <a:highlight>
                <a:srgbClr val="FFFFFF"/>
              </a:highlight>
              <a:latin typeface="Nunito"/>
              <a:ea typeface="Nunito"/>
              <a:cs typeface="Nunito"/>
              <a:sym typeface="Nunito"/>
            </a:endParaRPr>
          </a:p>
          <a:p>
            <a:pPr marL="457200" lvl="0" indent="0" algn="l" rtl="0">
              <a:spcBef>
                <a:spcPts val="0"/>
              </a:spcBef>
              <a:spcAft>
                <a:spcPts val="0"/>
              </a:spcAft>
              <a:buNone/>
            </a:pPr>
            <a:endParaRPr sz="1800">
              <a:latin typeface="Nunito"/>
              <a:ea typeface="Nunito"/>
              <a:cs typeface="Nunito"/>
              <a:sym typeface="Nunit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3"/>
          <p:cNvSpPr txBox="1"/>
          <p:nvPr/>
        </p:nvSpPr>
        <p:spPr>
          <a:xfrm>
            <a:off x="1996800" y="148200"/>
            <a:ext cx="6734100" cy="85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000">
                <a:latin typeface="Nunito"/>
                <a:ea typeface="Nunito"/>
                <a:cs typeface="Nunito"/>
                <a:sym typeface="Nunito"/>
              </a:rPr>
              <a:t>Financial Plan</a:t>
            </a:r>
            <a:endParaRPr sz="3000">
              <a:latin typeface="Nunito"/>
              <a:ea typeface="Nunito"/>
              <a:cs typeface="Nunito"/>
              <a:sym typeface="Nunito"/>
            </a:endParaRPr>
          </a:p>
        </p:txBody>
      </p:sp>
      <p:sp>
        <p:nvSpPr>
          <p:cNvPr id="238" name="Google Shape;238;p33"/>
          <p:cNvSpPr txBox="1"/>
          <p:nvPr/>
        </p:nvSpPr>
        <p:spPr>
          <a:xfrm>
            <a:off x="2230925" y="1184325"/>
            <a:ext cx="6307200" cy="84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latin typeface="Nunito"/>
                <a:ea typeface="Nunito"/>
                <a:cs typeface="Nunito"/>
                <a:sym typeface="Nunito"/>
              </a:rPr>
              <a:t>Refer to excel sheet.</a:t>
            </a:r>
            <a:endParaRPr>
              <a:latin typeface="Nunito"/>
              <a:ea typeface="Nunito"/>
              <a:cs typeface="Nunito"/>
              <a:sym typeface="Nunito"/>
            </a:endParaRPr>
          </a:p>
        </p:txBody>
      </p:sp>
      <p:sp>
        <p:nvSpPr>
          <p:cNvPr id="239" name="Google Shape;239;p33"/>
          <p:cNvSpPr txBox="1"/>
          <p:nvPr/>
        </p:nvSpPr>
        <p:spPr>
          <a:xfrm>
            <a:off x="2298150" y="1507100"/>
            <a:ext cx="6131400" cy="123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latin typeface="Nunito"/>
                <a:ea typeface="Nunito"/>
                <a:cs typeface="Nunito"/>
                <a:sym typeface="Nunito"/>
              </a:rPr>
              <a:t>file:///home/chronos/u-8cb68d55f975d5143868bac235da739ce1793413/MyFiles/Downloads/Dreamspaproj.xlsx</a:t>
            </a:r>
            <a:endParaRPr>
              <a:latin typeface="Nunito"/>
              <a:ea typeface="Nunito"/>
              <a:cs typeface="Nunito"/>
              <a:sym typeface="Nunito"/>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4"/>
          <p:cNvSpPr txBox="1"/>
          <p:nvPr/>
        </p:nvSpPr>
        <p:spPr>
          <a:xfrm>
            <a:off x="1921000" y="220325"/>
            <a:ext cx="6844200" cy="716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000">
                <a:latin typeface="Nunito"/>
                <a:ea typeface="Nunito"/>
                <a:cs typeface="Nunito"/>
                <a:sym typeface="Nunito"/>
              </a:rPr>
              <a:t>Risks and Rewards</a:t>
            </a:r>
            <a:endParaRPr sz="3000">
              <a:latin typeface="Nunito"/>
              <a:ea typeface="Nunito"/>
              <a:cs typeface="Nunito"/>
              <a:sym typeface="Nunito"/>
            </a:endParaRPr>
          </a:p>
        </p:txBody>
      </p:sp>
      <p:sp>
        <p:nvSpPr>
          <p:cNvPr id="246" name="Google Shape;246;p34"/>
          <p:cNvSpPr txBox="1"/>
          <p:nvPr/>
        </p:nvSpPr>
        <p:spPr>
          <a:xfrm>
            <a:off x="2024350" y="936425"/>
            <a:ext cx="6637500" cy="283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u="sng">
                <a:latin typeface="Nunito"/>
                <a:ea typeface="Nunito"/>
                <a:cs typeface="Nunito"/>
                <a:sym typeface="Nunito"/>
              </a:rPr>
              <a:t>Risks and ways to avoid them</a:t>
            </a:r>
            <a:endParaRPr u="sng">
              <a:latin typeface="Nunito"/>
              <a:ea typeface="Nunito"/>
              <a:cs typeface="Nunito"/>
              <a:sym typeface="Nunito"/>
            </a:endParaRPr>
          </a:p>
          <a:p>
            <a:pPr marL="457200" lvl="0" indent="-317500" algn="l" rtl="0">
              <a:spcBef>
                <a:spcPts val="0"/>
              </a:spcBef>
              <a:spcAft>
                <a:spcPts val="0"/>
              </a:spcAft>
              <a:buSzPts val="1400"/>
              <a:buFont typeface="Nunito"/>
              <a:buAutoNum type="arabicPeriod"/>
            </a:pPr>
            <a:r>
              <a:rPr lang="en-US">
                <a:latin typeface="Nunito"/>
                <a:ea typeface="Nunito"/>
                <a:cs typeface="Nunito"/>
                <a:sym typeface="Nunito"/>
              </a:rPr>
              <a:t>Local competition</a:t>
            </a:r>
            <a:endParaRPr>
              <a:latin typeface="Nunito"/>
              <a:ea typeface="Nunito"/>
              <a:cs typeface="Nunito"/>
              <a:sym typeface="Nunito"/>
            </a:endParaRPr>
          </a:p>
          <a:p>
            <a:pPr marL="914400" lvl="1" indent="-317500" algn="l" rtl="0">
              <a:spcBef>
                <a:spcPts val="0"/>
              </a:spcBef>
              <a:spcAft>
                <a:spcPts val="0"/>
              </a:spcAft>
              <a:buSzPts val="1400"/>
              <a:buFont typeface="Nunito"/>
              <a:buAutoNum type="alphaLcPeriod"/>
            </a:pPr>
            <a:r>
              <a:rPr lang="en-US">
                <a:latin typeface="Nunito"/>
                <a:ea typeface="Nunito"/>
                <a:cs typeface="Nunito"/>
                <a:sym typeface="Nunito"/>
              </a:rPr>
              <a:t>To avoid, build loyal clientele and provide unique experiences. Client’s needs always come first. </a:t>
            </a:r>
            <a:endParaRPr>
              <a:latin typeface="Nunito"/>
              <a:ea typeface="Nunito"/>
              <a:cs typeface="Nunito"/>
              <a:sym typeface="Nunito"/>
            </a:endParaRPr>
          </a:p>
          <a:p>
            <a:pPr marL="457200" lvl="0" indent="-317500" algn="l" rtl="0">
              <a:spcBef>
                <a:spcPts val="0"/>
              </a:spcBef>
              <a:spcAft>
                <a:spcPts val="0"/>
              </a:spcAft>
              <a:buSzPts val="1400"/>
              <a:buFont typeface="Nunito"/>
              <a:buAutoNum type="arabicPeriod"/>
            </a:pPr>
            <a:r>
              <a:rPr lang="en-US">
                <a:latin typeface="Nunito"/>
                <a:ea typeface="Nunito"/>
                <a:cs typeface="Nunito"/>
                <a:sym typeface="Nunito"/>
              </a:rPr>
              <a:t>High population of military (moving away)</a:t>
            </a:r>
            <a:endParaRPr>
              <a:latin typeface="Nunito"/>
              <a:ea typeface="Nunito"/>
              <a:cs typeface="Nunito"/>
              <a:sym typeface="Nunito"/>
            </a:endParaRPr>
          </a:p>
          <a:p>
            <a:pPr marL="914400" lvl="1" indent="-317500" algn="l" rtl="0">
              <a:spcBef>
                <a:spcPts val="0"/>
              </a:spcBef>
              <a:spcAft>
                <a:spcPts val="0"/>
              </a:spcAft>
              <a:buSzPts val="1400"/>
              <a:buFont typeface="Nunito"/>
              <a:buAutoNum type="alphaLcPeriod"/>
            </a:pPr>
            <a:r>
              <a:rPr lang="en-US">
                <a:latin typeface="Nunito"/>
                <a:ea typeface="Nunito"/>
                <a:cs typeface="Nunito"/>
                <a:sym typeface="Nunito"/>
              </a:rPr>
              <a:t>Encourage word of mouth around military client, they may refer people who are coming to that base and they will recommend you. </a:t>
            </a:r>
            <a:endParaRPr>
              <a:latin typeface="Nunito"/>
              <a:ea typeface="Nunito"/>
              <a:cs typeface="Nunito"/>
              <a:sym typeface="Nunito"/>
            </a:endParaRPr>
          </a:p>
          <a:p>
            <a:pPr marL="914400" lvl="1" indent="-317500" algn="l" rtl="0">
              <a:spcBef>
                <a:spcPts val="0"/>
              </a:spcBef>
              <a:spcAft>
                <a:spcPts val="0"/>
              </a:spcAft>
              <a:buSzPts val="1400"/>
              <a:buFont typeface="Nunito"/>
              <a:buAutoNum type="alphaLcPeriod"/>
            </a:pPr>
            <a:r>
              <a:rPr lang="en-US">
                <a:latin typeface="Nunito"/>
                <a:ea typeface="Nunito"/>
                <a:cs typeface="Nunito"/>
                <a:sym typeface="Nunito"/>
              </a:rPr>
              <a:t>Become familiar with military festivities, offer promotions around holidays, military balls, etc.</a:t>
            </a:r>
            <a:endParaRPr>
              <a:latin typeface="Nunito"/>
              <a:ea typeface="Nunito"/>
              <a:cs typeface="Nunito"/>
              <a:sym typeface="Nunito"/>
            </a:endParaRPr>
          </a:p>
          <a:p>
            <a:pPr marL="457200" lvl="0" indent="-317500" algn="l" rtl="0">
              <a:spcBef>
                <a:spcPts val="0"/>
              </a:spcBef>
              <a:spcAft>
                <a:spcPts val="0"/>
              </a:spcAft>
              <a:buSzPts val="1400"/>
              <a:buFont typeface="Nunito"/>
              <a:buAutoNum type="arabicPeriod"/>
            </a:pPr>
            <a:r>
              <a:rPr lang="en-US">
                <a:latin typeface="Nunito"/>
                <a:ea typeface="Nunito"/>
                <a:cs typeface="Nunito"/>
                <a:sym typeface="Nunito"/>
              </a:rPr>
              <a:t>Supplier complications / discontinuation of products</a:t>
            </a:r>
            <a:endParaRPr>
              <a:latin typeface="Nunito"/>
              <a:ea typeface="Nunito"/>
              <a:cs typeface="Nunito"/>
              <a:sym typeface="Nunito"/>
            </a:endParaRPr>
          </a:p>
          <a:p>
            <a:pPr marL="914400" lvl="1" indent="-317500" algn="l" rtl="0">
              <a:spcBef>
                <a:spcPts val="0"/>
              </a:spcBef>
              <a:spcAft>
                <a:spcPts val="0"/>
              </a:spcAft>
              <a:buSzPts val="1400"/>
              <a:buFont typeface="Nunito"/>
              <a:buAutoNum type="alphaLcPeriod"/>
            </a:pPr>
            <a:r>
              <a:rPr lang="en-US">
                <a:latin typeface="Nunito"/>
                <a:ea typeface="Nunito"/>
                <a:cs typeface="Nunito"/>
                <a:sym typeface="Nunito"/>
              </a:rPr>
              <a:t>Know how to reach out to suppliers, have back up plans for any products you use and alternatives in mind for clients.</a:t>
            </a:r>
            <a:endParaRPr>
              <a:latin typeface="Nunito"/>
              <a:ea typeface="Nunito"/>
              <a:cs typeface="Nunito"/>
              <a:sym typeface="Nunito"/>
            </a:endParaRPr>
          </a:p>
          <a:p>
            <a:pPr marL="457200" lvl="0" indent="-317500" algn="l" rtl="0">
              <a:spcBef>
                <a:spcPts val="0"/>
              </a:spcBef>
              <a:spcAft>
                <a:spcPts val="0"/>
              </a:spcAft>
              <a:buSzPts val="1400"/>
              <a:buFont typeface="Nunito"/>
              <a:buAutoNum type="arabicPeriod"/>
            </a:pPr>
            <a:r>
              <a:rPr lang="en-US">
                <a:latin typeface="Nunito"/>
                <a:ea typeface="Nunito"/>
                <a:cs typeface="Nunito"/>
                <a:sym typeface="Nunito"/>
              </a:rPr>
              <a:t>Running the business all as one person. No other employers</a:t>
            </a:r>
            <a:endParaRPr>
              <a:latin typeface="Nunito"/>
              <a:ea typeface="Nunito"/>
              <a:cs typeface="Nunito"/>
              <a:sym typeface="Nunito"/>
            </a:endParaRPr>
          </a:p>
          <a:p>
            <a:pPr marL="914400" lvl="1" indent="-317500" algn="l" rtl="0">
              <a:spcBef>
                <a:spcPts val="0"/>
              </a:spcBef>
              <a:spcAft>
                <a:spcPts val="0"/>
              </a:spcAft>
              <a:buSzPts val="1400"/>
              <a:buFont typeface="Nunito"/>
              <a:buAutoNum type="alphaLcPeriod"/>
            </a:pPr>
            <a:r>
              <a:rPr lang="en-US">
                <a:latin typeface="Nunito"/>
                <a:ea typeface="Nunito"/>
                <a:cs typeface="Nunito"/>
                <a:sym typeface="Nunito"/>
              </a:rPr>
              <a:t>Manage time wisely and plan ahead, seek out advice wherever possible.</a:t>
            </a:r>
            <a:endParaRPr>
              <a:latin typeface="Nunito"/>
              <a:ea typeface="Nunito"/>
              <a:cs typeface="Nunito"/>
              <a:sym typeface="Nunito"/>
            </a:endParaRPr>
          </a:p>
          <a:p>
            <a:pPr marL="0" lvl="0" indent="0" algn="l" rtl="0">
              <a:spcBef>
                <a:spcPts val="0"/>
              </a:spcBef>
              <a:spcAft>
                <a:spcPts val="0"/>
              </a:spcAft>
              <a:buNone/>
            </a:pPr>
            <a:endParaRPr>
              <a:latin typeface="Nunito"/>
              <a:ea typeface="Nunito"/>
              <a:cs typeface="Nunito"/>
              <a:sym typeface="Nunito"/>
            </a:endParaRPr>
          </a:p>
          <a:p>
            <a:pPr marL="0" lvl="0" indent="0" algn="l" rtl="0">
              <a:spcBef>
                <a:spcPts val="0"/>
              </a:spcBef>
              <a:spcAft>
                <a:spcPts val="0"/>
              </a:spcAft>
              <a:buNone/>
            </a:pPr>
            <a:endParaRPr>
              <a:latin typeface="Nunito"/>
              <a:ea typeface="Nunito"/>
              <a:cs typeface="Nunito"/>
              <a:sym typeface="Nunito"/>
            </a:endParaRPr>
          </a:p>
          <a:p>
            <a:pPr marL="0" lvl="0" indent="0" algn="l" rtl="0">
              <a:spcBef>
                <a:spcPts val="0"/>
              </a:spcBef>
              <a:spcAft>
                <a:spcPts val="0"/>
              </a:spcAft>
              <a:buNone/>
            </a:pPr>
            <a:endParaRPr>
              <a:latin typeface="Nunito"/>
              <a:ea typeface="Nunito"/>
              <a:cs typeface="Nunito"/>
              <a:sym typeface="Nunito"/>
            </a:endParaRPr>
          </a:p>
        </p:txBody>
      </p:sp>
      <p:sp>
        <p:nvSpPr>
          <p:cNvPr id="247" name="Google Shape;247;p34"/>
          <p:cNvSpPr txBox="1"/>
          <p:nvPr/>
        </p:nvSpPr>
        <p:spPr>
          <a:xfrm>
            <a:off x="3635575" y="4475600"/>
            <a:ext cx="4365300" cy="185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u="sng"/>
              <a:t>Rewards</a:t>
            </a:r>
            <a:endParaRPr u="sng"/>
          </a:p>
          <a:p>
            <a:pPr marL="457200" lvl="0" indent="-317500" algn="l" rtl="0">
              <a:spcBef>
                <a:spcPts val="0"/>
              </a:spcBef>
              <a:spcAft>
                <a:spcPts val="0"/>
              </a:spcAft>
              <a:buSzPts val="1400"/>
              <a:buAutoNum type="arabicPeriod"/>
            </a:pPr>
            <a:r>
              <a:rPr lang="en-US"/>
              <a:t>Improving client’s skin care and seeing a tangible difference over time.</a:t>
            </a:r>
            <a:endParaRPr/>
          </a:p>
          <a:p>
            <a:pPr marL="457200" lvl="0" indent="-317500" algn="l" rtl="0">
              <a:spcBef>
                <a:spcPts val="0"/>
              </a:spcBef>
              <a:spcAft>
                <a:spcPts val="0"/>
              </a:spcAft>
              <a:buSzPts val="1400"/>
              <a:buAutoNum type="arabicPeriod"/>
            </a:pPr>
            <a:r>
              <a:rPr lang="en-US"/>
              <a:t>Experimenting with skin care and offering high quality services for clients.</a:t>
            </a:r>
            <a:endParaRPr/>
          </a:p>
          <a:p>
            <a:pPr marL="457200" lvl="0" indent="-317500" algn="l" rtl="0">
              <a:spcBef>
                <a:spcPts val="0"/>
              </a:spcBef>
              <a:spcAft>
                <a:spcPts val="0"/>
              </a:spcAft>
              <a:buSzPts val="1400"/>
              <a:buAutoNum type="arabicPeriod"/>
            </a:pPr>
            <a:r>
              <a:rPr lang="en-US"/>
              <a:t>Running a successful business and a relaxing spa.</a:t>
            </a:r>
            <a:endParaRPr/>
          </a:p>
          <a:p>
            <a:pPr marL="0" lvl="0" indent="0" algn="l" rtl="0">
              <a:spcBef>
                <a:spcPts val="0"/>
              </a:spcBef>
              <a:spcAft>
                <a:spcPts val="0"/>
              </a:spcAft>
              <a:buNone/>
            </a:pPr>
            <a:r>
              <a:rPr lang="en-US"/>
              <a:t> </a:t>
            </a:r>
            <a:endParaRPr/>
          </a:p>
        </p:txBody>
      </p:sp>
    </p:spTree>
  </p:cSld>
  <p:clrMapOvr>
    <a:masterClrMapping/>
  </p:clrMapOvr>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1979</Words>
  <Application>Microsoft Office PowerPoint</Application>
  <PresentationFormat>On-screen Show (4:3)</PresentationFormat>
  <Paragraphs>170</Paragraphs>
  <Slides>22</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Nunito Light</vt:lpstr>
      <vt:lpstr>Tahoma</vt:lpstr>
      <vt:lpstr>Nunito</vt:lpstr>
      <vt:lpstr>Comfortaa Regular</vt:lpstr>
      <vt:lpstr>Diseño predeterminado</vt:lpstr>
      <vt:lpstr>Rose's Escape Spa</vt:lpstr>
      <vt:lpstr>We know day to day life can build up in the form of tense muscles and less than ideal skin care, we're here to ease your stress and let your skin's inner beauty shine.</vt:lpstr>
      <vt:lpstr>Mission Statement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Rose's Escape Spa</dc:title>
  <dc:creator>Deborah Waters</dc:creator>
  <cp:lastModifiedBy>Deborah Waters</cp:lastModifiedBy>
  <cp:revision>1</cp:revision>
  <dcterms:modified xsi:type="dcterms:W3CDTF">2019-12-04T18:56:16Z</dcterms:modified>
</cp:coreProperties>
</file>