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6858000" type="screen4x3"/>
  <p:notesSz cx="6856413" cy="9083675"/>
  <p:embeddedFontLst>
    <p:embeddedFont>
      <p:font typeface="Cinzel" panose="020B0604020202020204" charset="0"/>
      <p:regular r:id="rId28"/>
      <p:bold r:id="rId29"/>
    </p:embeddedFont>
    <p:embeddedFont>
      <p:font typeface="Great Vibes" panose="020B0604020202020204" charset="0"/>
      <p:regular r:id="rId30"/>
    </p:embeddedFont>
    <p:embeddedFont>
      <p:font typeface="Tahoma" panose="020B0604030504040204" pitchFamily="34" charset="0"/>
      <p:regular r:id="rId31"/>
      <p:bold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25" y="3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0212" cy="454025"/>
          </a:xfrm>
          <a:prstGeom prst="rect">
            <a:avLst/>
          </a:prstGeom>
          <a:noFill/>
          <a:ln>
            <a:noFill/>
          </a:ln>
        </p:spPr>
        <p:txBody>
          <a:bodyPr spcFirstLastPara="1" wrap="square" lIns="91050" tIns="45525" rIns="91050" bIns="45525"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9pPr>
          </a:lstStyle>
          <a:p>
            <a:endParaRPr/>
          </a:p>
        </p:txBody>
      </p:sp>
      <p:sp>
        <p:nvSpPr>
          <p:cNvPr id="4" name="Google Shape;4;n"/>
          <p:cNvSpPr txBox="1">
            <a:spLocks noGrp="1"/>
          </p:cNvSpPr>
          <p:nvPr>
            <p:ph type="dt" idx="10"/>
          </p:nvPr>
        </p:nvSpPr>
        <p:spPr>
          <a:xfrm>
            <a:off x="3884612" y="0"/>
            <a:ext cx="2970212" cy="454025"/>
          </a:xfrm>
          <a:prstGeom prst="rect">
            <a:avLst/>
          </a:prstGeom>
          <a:noFill/>
          <a:ln>
            <a:noFill/>
          </a:ln>
        </p:spPr>
        <p:txBody>
          <a:bodyPr spcFirstLastPara="1" wrap="square" lIns="91050" tIns="45525" rIns="91050" bIns="45525"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9pPr>
          </a:lstStyle>
          <a:p>
            <a:endParaRPr/>
          </a:p>
        </p:txBody>
      </p:sp>
      <p:sp>
        <p:nvSpPr>
          <p:cNvPr id="5" name="Google Shape;5;n"/>
          <p:cNvSpPr>
            <a:spLocks noGrp="1" noRot="1" noChangeAspect="1"/>
          </p:cNvSpPr>
          <p:nvPr>
            <p:ph type="sldImg" idx="3"/>
          </p:nvPr>
        </p:nvSpPr>
        <p:spPr>
          <a:xfrm>
            <a:off x="1157287" y="681037"/>
            <a:ext cx="4543425" cy="3406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14825"/>
            <a:ext cx="5484812" cy="4087812"/>
          </a:xfrm>
          <a:prstGeom prst="rect">
            <a:avLst/>
          </a:prstGeom>
          <a:noFill/>
          <a:ln>
            <a:noFill/>
          </a:ln>
        </p:spPr>
        <p:txBody>
          <a:bodyPr spcFirstLastPara="1" wrap="square" lIns="91050" tIns="45525" rIns="91050" bIns="455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28062"/>
            <a:ext cx="2970212" cy="454025"/>
          </a:xfrm>
          <a:prstGeom prst="rect">
            <a:avLst/>
          </a:prstGeom>
          <a:noFill/>
          <a:ln>
            <a:noFill/>
          </a:ln>
        </p:spPr>
        <p:txBody>
          <a:bodyPr spcFirstLastPara="1" wrap="square" lIns="91050" tIns="45525" rIns="91050" bIns="45525"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rgbClr val="000000"/>
                </a:solidFill>
                <a:latin typeface="Tahoma"/>
                <a:ea typeface="Tahoma"/>
                <a:cs typeface="Tahoma"/>
                <a:sym typeface="Tahoma"/>
              </a:defRPr>
            </a:lvl9pPr>
          </a:lstStyle>
          <a:p>
            <a:endParaRPr/>
          </a:p>
        </p:txBody>
      </p:sp>
      <p:sp>
        <p:nvSpPr>
          <p:cNvPr id="8" name="Google Shape;8;n"/>
          <p:cNvSpPr txBox="1">
            <a:spLocks noGrp="1"/>
          </p:cNvSpPr>
          <p:nvPr>
            <p:ph type="sldNum" idx="12"/>
          </p:nvPr>
        </p:nvSpPr>
        <p:spPr>
          <a:xfrm>
            <a:off x="3884612" y="8628062"/>
            <a:ext cx="2970212" cy="454025"/>
          </a:xfrm>
          <a:prstGeom prst="rect">
            <a:avLst/>
          </a:prstGeom>
          <a:noFill/>
          <a:ln>
            <a:noFill/>
          </a:ln>
        </p:spPr>
        <p:txBody>
          <a:bodyPr spcFirstLastPara="1" wrap="square" lIns="91050" tIns="45525" rIns="91050" bIns="455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p:nvPr/>
        </p:nvSpPr>
        <p:spPr>
          <a:xfrm>
            <a:off x="3884612" y="8628062"/>
            <a:ext cx="2970212" cy="454025"/>
          </a:xfrm>
          <a:prstGeom prst="rect">
            <a:avLst/>
          </a:prstGeom>
          <a:noFill/>
          <a:ln>
            <a:noFill/>
          </a:ln>
        </p:spPr>
        <p:txBody>
          <a:bodyPr spcFirstLastPara="1" wrap="square" lIns="91050" tIns="45525" rIns="91050" bIns="455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1</a:t>
            </a:fld>
            <a:endParaRPr/>
          </a:p>
        </p:txBody>
      </p:sp>
      <p:sp>
        <p:nvSpPr>
          <p:cNvPr id="93" name="Google Shape;93;p1:notes"/>
          <p:cNvSpPr>
            <a:spLocks noGrp="1" noRot="1" noChangeAspect="1"/>
          </p:cNvSpPr>
          <p:nvPr>
            <p:ph type="sldImg" idx="2"/>
          </p:nvPr>
        </p:nvSpPr>
        <p:spPr>
          <a:xfrm>
            <a:off x="1157287" y="681037"/>
            <a:ext cx="4543425" cy="3406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 name="Google Shape;94;p1:notes"/>
          <p:cNvSpPr txBox="1">
            <a:spLocks noGrp="1"/>
          </p:cNvSpPr>
          <p:nvPr>
            <p:ph type="body" idx="1"/>
          </p:nvPr>
        </p:nvSpPr>
        <p:spPr>
          <a:xfrm>
            <a:off x="685800" y="4314825"/>
            <a:ext cx="5484812" cy="4087812"/>
          </a:xfrm>
          <a:prstGeom prst="rect">
            <a:avLst/>
          </a:prstGeom>
          <a:noFill/>
          <a:ln>
            <a:noFill/>
          </a:ln>
        </p:spPr>
        <p:txBody>
          <a:bodyPr spcFirstLastPara="1" wrap="square" lIns="91050" tIns="45525" rIns="91050" bIns="455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p:nvPr/>
        </p:nvSpPr>
        <p:spPr>
          <a:xfrm>
            <a:off x="3884612" y="8628062"/>
            <a:ext cx="2970212" cy="454025"/>
          </a:xfrm>
          <a:prstGeom prst="rect">
            <a:avLst/>
          </a:prstGeom>
          <a:noFill/>
          <a:ln>
            <a:noFill/>
          </a:ln>
        </p:spPr>
        <p:txBody>
          <a:bodyPr spcFirstLastPara="1" wrap="square" lIns="91050" tIns="45525" rIns="91050" bIns="455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2</a:t>
            </a:fld>
            <a:endParaRPr/>
          </a:p>
        </p:txBody>
      </p:sp>
      <p:sp>
        <p:nvSpPr>
          <p:cNvPr id="100" name="Google Shape;100;p2:notes"/>
          <p:cNvSpPr>
            <a:spLocks noGrp="1" noRot="1" noChangeAspect="1"/>
          </p:cNvSpPr>
          <p:nvPr>
            <p:ph type="sldImg" idx="2"/>
          </p:nvPr>
        </p:nvSpPr>
        <p:spPr>
          <a:xfrm>
            <a:off x="1157287" y="681037"/>
            <a:ext cx="4543425" cy="34067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 name="Google Shape;101;p2:notes"/>
          <p:cNvSpPr txBox="1">
            <a:spLocks noGrp="1"/>
          </p:cNvSpPr>
          <p:nvPr>
            <p:ph type="body" idx="1"/>
          </p:nvPr>
        </p:nvSpPr>
        <p:spPr>
          <a:xfrm>
            <a:off x="685800" y="4314825"/>
            <a:ext cx="5484812" cy="4087812"/>
          </a:xfrm>
          <a:prstGeom prst="rect">
            <a:avLst/>
          </a:prstGeom>
          <a:noFill/>
          <a:ln>
            <a:noFill/>
          </a:ln>
        </p:spPr>
        <p:txBody>
          <a:bodyPr spcFirstLastPara="1" wrap="square" lIns="91050" tIns="45525" rIns="91050" bIns="455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314825"/>
            <a:ext cx="5484812" cy="4087812"/>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1157287" y="681037"/>
            <a:ext cx="4543425" cy="34067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e4b8b95604_0_0: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e4b8b95604_0_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13" name="Google Shape;113;ge4b8b95604_0_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e4b8b95604_0_7: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e4b8b95604_0_7: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21" name="Google Shape;121;ge4b8b95604_0_7: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ea23442298_0_0: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ea23442298_0_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28" name="Google Shape;128;gea23442298_0_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ea23442298_0_6: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ea23442298_0_6: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35" name="Google Shape;135;gea23442298_0_6: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ea23442298_0_12: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ea23442298_0_12: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42" name="Google Shape;142;gea23442298_0_12: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ea23442298_0_18: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ea23442298_0_18: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49" name="Google Shape;149;gea23442298_0_18: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ea23442298_0_24: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ea23442298_0_24: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56" name="Google Shape;156;gea23442298_0_24: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ea23442298_0_30: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ea23442298_0_3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63" name="Google Shape;163;gea23442298_0_3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a:t>
            </a:fld>
            <a:endParaRPr sz="1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ea23442298_0_36: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ea23442298_0_36: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70" name="Google Shape;170;gea23442298_0_36: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ea23442298_0_42: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ea23442298_0_42: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77" name="Google Shape;177;gea23442298_0_42: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ea23442298_0_48: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ea23442298_0_48: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84" name="Google Shape;184;gea23442298_0_48: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ea23442298_0_102: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ea23442298_0_102: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91" name="Google Shape;191;gea23442298_0_102: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ea44c74ede_0_0: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ea44c74ede_0_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198" name="Google Shape;198;gea44c74ede_0_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ea23442298_0_54: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ea23442298_0_54: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05" name="Google Shape;205;gea23442298_0_54: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ea23442298_0_60: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ea23442298_0_6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12" name="Google Shape;212;gea23442298_0_6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ea23442298_0_66: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ea23442298_0_66: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19" name="Google Shape;219;gea23442298_0_66: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sz="14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ea23442298_0_72: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ea23442298_0_72: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26" name="Google Shape;226;gea23442298_0_72: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sz="14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ea23442298_0_78: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ea23442298_0_78: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33" name="Google Shape;233;gea23442298_0_78: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sz="14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ea23442298_0_84: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ea23442298_0_84: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40" name="Google Shape;240;gea23442298_0_84: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ea23442298_0_90: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ea23442298_0_90: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47" name="Google Shape;247;gea23442298_0_90: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ea23442298_0_96:notes"/>
          <p:cNvSpPr>
            <a:spLocks noGrp="1" noRot="1" noChangeAspect="1"/>
          </p:cNvSpPr>
          <p:nvPr>
            <p:ph type="sldImg" idx="2"/>
          </p:nvPr>
        </p:nvSpPr>
        <p:spPr>
          <a:xfrm>
            <a:off x="1157287" y="681037"/>
            <a:ext cx="4543500" cy="3406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ea23442298_0_96:notes"/>
          <p:cNvSpPr txBox="1">
            <a:spLocks noGrp="1"/>
          </p:cNvSpPr>
          <p:nvPr>
            <p:ph type="body" idx="1"/>
          </p:nvPr>
        </p:nvSpPr>
        <p:spPr>
          <a:xfrm>
            <a:off x="685800" y="4314825"/>
            <a:ext cx="5484900" cy="4087800"/>
          </a:xfrm>
          <a:prstGeom prst="rect">
            <a:avLst/>
          </a:prstGeom>
        </p:spPr>
        <p:txBody>
          <a:bodyPr spcFirstLastPara="1" wrap="square" lIns="91050" tIns="45525" rIns="91050" bIns="45525" anchor="t" anchorCtr="0">
            <a:noAutofit/>
          </a:bodyPr>
          <a:lstStyle/>
          <a:p>
            <a:pPr marL="0" lvl="0" indent="0" algn="l" rtl="0">
              <a:spcBef>
                <a:spcPts val="0"/>
              </a:spcBef>
              <a:spcAft>
                <a:spcPts val="0"/>
              </a:spcAft>
              <a:buNone/>
            </a:pPr>
            <a:endParaRPr/>
          </a:p>
        </p:txBody>
      </p:sp>
      <p:sp>
        <p:nvSpPr>
          <p:cNvPr id="254" name="Google Shape;254;gea23442298_0_96:notes"/>
          <p:cNvSpPr txBox="1">
            <a:spLocks noGrp="1"/>
          </p:cNvSpPr>
          <p:nvPr>
            <p:ph type="sldNum" idx="12"/>
          </p:nvPr>
        </p:nvSpPr>
        <p:spPr>
          <a:xfrm>
            <a:off x="3884612" y="8628062"/>
            <a:ext cx="2970300" cy="453900"/>
          </a:xfrm>
          <a:prstGeom prst="rect">
            <a:avLst/>
          </a:prstGeom>
        </p:spPr>
        <p:txBody>
          <a:bodyPr spcFirstLastPara="1" wrap="square" lIns="91050" tIns="45525" rIns="91050" bIns="45525"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sz="1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2"/>
          <p:cNvSpPr txBox="1">
            <a:spLocks noGrp="1"/>
          </p:cNvSpPr>
          <p:nvPr>
            <p:ph type="ctrTitle"/>
          </p:nvPr>
        </p:nvSpPr>
        <p:spPr>
          <a:xfrm>
            <a:off x="685800" y="1997075"/>
            <a:ext cx="7772400" cy="1431925"/>
          </a:xfrm>
          <a:prstGeom prst="rect">
            <a:avLst/>
          </a:prstGeom>
          <a:noFill/>
          <a:ln>
            <a:noFill/>
          </a:ln>
        </p:spPr>
        <p:txBody>
          <a:bodyPr spcFirstLastPara="1" wrap="square" lIns="91425" tIns="45700" rIns="91425" bIns="45700" anchor="b" anchorCtr="1">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SzPts val="3840"/>
              <a:buFont typeface="Tahoma"/>
              <a:buNone/>
              <a:defRPr/>
            </a:lvl1pPr>
            <a:lvl2pPr lvl="1" algn="l">
              <a:spcBef>
                <a:spcPts val="360"/>
              </a:spcBef>
              <a:spcAft>
                <a:spcPts val="0"/>
              </a:spcAft>
              <a:buClr>
                <a:schemeClr val="lt1"/>
              </a:buClr>
              <a:buSzPts val="1800"/>
              <a:buChar char="–"/>
              <a:defRPr/>
            </a:lvl2pPr>
            <a:lvl3pPr lvl="2" algn="l">
              <a:spcBef>
                <a:spcPts val="360"/>
              </a:spcBef>
              <a:spcAft>
                <a:spcPts val="0"/>
              </a:spcAft>
              <a:buSzPts val="2160"/>
              <a:buChar char="•"/>
              <a:defRPr/>
            </a:lvl3pPr>
            <a:lvl4pPr lvl="3" algn="l">
              <a:spcBef>
                <a:spcPts val="360"/>
              </a:spcBef>
              <a:spcAft>
                <a:spcPts val="0"/>
              </a:spcAft>
              <a:buClr>
                <a:schemeClr val="lt1"/>
              </a:buClr>
              <a:buSzPts val="1800"/>
              <a:buChar char="–"/>
              <a:defRPr/>
            </a:lvl4pPr>
            <a:lvl5pPr lvl="4" algn="l">
              <a:spcBef>
                <a:spcPts val="360"/>
              </a:spcBef>
              <a:spcAft>
                <a:spcPts val="0"/>
              </a:spcAft>
              <a:buSzPts val="1440"/>
              <a:buChar char="❖"/>
              <a:defRPr/>
            </a:lvl5pPr>
            <a:lvl6pPr lvl="5" algn="l">
              <a:spcBef>
                <a:spcPts val="360"/>
              </a:spcBef>
              <a:spcAft>
                <a:spcPts val="0"/>
              </a:spcAft>
              <a:buSzPts val="1440"/>
              <a:buChar char="❖"/>
              <a:defRPr/>
            </a:lvl6pPr>
            <a:lvl7pPr lvl="6" algn="l">
              <a:spcBef>
                <a:spcPts val="360"/>
              </a:spcBef>
              <a:spcAft>
                <a:spcPts val="0"/>
              </a:spcAft>
              <a:buSzPts val="1440"/>
              <a:buChar char="❖"/>
              <a:defRPr/>
            </a:lvl7pPr>
            <a:lvl8pPr lvl="7" algn="l">
              <a:spcBef>
                <a:spcPts val="360"/>
              </a:spcBef>
              <a:spcAft>
                <a:spcPts val="0"/>
              </a:spcAft>
              <a:buSzPts val="1440"/>
              <a:buChar char="❖"/>
              <a:defRPr/>
            </a:lvl8pPr>
            <a:lvl9pPr lvl="8" algn="l">
              <a:spcBef>
                <a:spcPts val="360"/>
              </a:spcBef>
              <a:spcAft>
                <a:spcPts val="0"/>
              </a:spcAft>
              <a:buSzPts val="1440"/>
              <a:buChar char="❖"/>
              <a:defRPr/>
            </a:lvl9pPr>
          </a:lstStyle>
          <a:p>
            <a:endParaRPr/>
          </a:p>
        </p:txBody>
      </p:sp>
      <p:sp>
        <p:nvSpPr>
          <p:cNvPr id="19" name="Google Shape;19;p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457200" y="292100"/>
            <a:ext cx="8229600" cy="13843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457200" y="1905000"/>
            <a:ext cx="8229600" cy="4114800"/>
          </a:xfrm>
          <a:prstGeom prst="rect">
            <a:avLst/>
          </a:prstGeom>
          <a:noFill/>
          <a:ln>
            <a:noFill/>
          </a:ln>
        </p:spPr>
        <p:txBody>
          <a:bodyPr spcFirstLastPara="1" wrap="square" lIns="91425" tIns="45700" rIns="91425" bIns="45700" anchor="t" anchorCtr="0">
            <a:noAutofit/>
          </a:bodyPr>
          <a:lstStyle>
            <a:lvl1pPr marL="457200" lvl="0" indent="-365760" algn="l">
              <a:spcBef>
                <a:spcPts val="360"/>
              </a:spcBef>
              <a:spcAft>
                <a:spcPts val="0"/>
              </a:spcAft>
              <a:buSzPts val="2160"/>
              <a:buChar char="•"/>
              <a:defRPr/>
            </a:lvl1pPr>
            <a:lvl2pPr marL="914400" lvl="1" indent="-342900" algn="l">
              <a:spcBef>
                <a:spcPts val="360"/>
              </a:spcBef>
              <a:spcAft>
                <a:spcPts val="0"/>
              </a:spcAft>
              <a:buClr>
                <a:schemeClr val="lt1"/>
              </a:buClr>
              <a:buSzPts val="1800"/>
              <a:buChar char="–"/>
              <a:defRPr/>
            </a:lvl2pPr>
            <a:lvl3pPr marL="1371600" lvl="2" indent="-365760" algn="l">
              <a:spcBef>
                <a:spcPts val="360"/>
              </a:spcBef>
              <a:spcAft>
                <a:spcPts val="0"/>
              </a:spcAft>
              <a:buSzPts val="2160"/>
              <a:buChar char="•"/>
              <a:defRPr/>
            </a:lvl3pPr>
            <a:lvl4pPr marL="1828800" lvl="3" indent="-342900" algn="l">
              <a:spcBef>
                <a:spcPts val="360"/>
              </a:spcBef>
              <a:spcAft>
                <a:spcPts val="0"/>
              </a:spcAft>
              <a:buClr>
                <a:schemeClr val="lt1"/>
              </a:buClr>
              <a:buSzPts val="1800"/>
              <a:buChar char="–"/>
              <a:defRPr/>
            </a:lvl4pPr>
            <a:lvl5pPr marL="2286000" lvl="4" indent="-320039" algn="l">
              <a:spcBef>
                <a:spcPts val="360"/>
              </a:spcBef>
              <a:spcAft>
                <a:spcPts val="0"/>
              </a:spcAft>
              <a:buSzPts val="144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20040" algn="l">
              <a:spcBef>
                <a:spcPts val="360"/>
              </a:spcBef>
              <a:spcAft>
                <a:spcPts val="0"/>
              </a:spcAft>
              <a:buSzPts val="1440"/>
              <a:buChar char="❖"/>
              <a:defRPr/>
            </a:lvl8pPr>
            <a:lvl9pPr marL="4114800" lvl="8" indent="-320040" algn="l">
              <a:spcBef>
                <a:spcPts val="360"/>
              </a:spcBef>
              <a:spcAft>
                <a:spcPts val="0"/>
              </a:spcAft>
              <a:buSzPts val="1440"/>
              <a:buChar char="❖"/>
              <a:defRPr/>
            </a:lvl9pPr>
          </a:lstStyle>
          <a:p>
            <a:endParaRPr/>
          </a:p>
        </p:txBody>
      </p:sp>
      <p:sp>
        <p:nvSpPr>
          <p:cNvPr id="31" name="Google Shape;31;p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rot="5400000">
            <a:off x="4794250" y="2127250"/>
            <a:ext cx="5727700" cy="2057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body" idx="1"/>
          </p:nvPr>
        </p:nvSpPr>
        <p:spPr>
          <a:xfrm rot="5400000">
            <a:off x="603250" y="146050"/>
            <a:ext cx="5727700" cy="6019800"/>
          </a:xfrm>
          <a:prstGeom prst="rect">
            <a:avLst/>
          </a:prstGeom>
          <a:noFill/>
          <a:ln>
            <a:noFill/>
          </a:ln>
        </p:spPr>
        <p:txBody>
          <a:bodyPr spcFirstLastPara="1" wrap="square" lIns="91425" tIns="45700" rIns="91425" bIns="45700" anchor="t" anchorCtr="0">
            <a:noAutofit/>
          </a:bodyPr>
          <a:lstStyle>
            <a:lvl1pPr marL="457200" lvl="0" indent="-365760" algn="l">
              <a:spcBef>
                <a:spcPts val="360"/>
              </a:spcBef>
              <a:spcAft>
                <a:spcPts val="0"/>
              </a:spcAft>
              <a:buSzPts val="2160"/>
              <a:buChar char="•"/>
              <a:defRPr/>
            </a:lvl1pPr>
            <a:lvl2pPr marL="914400" lvl="1" indent="-342900" algn="l">
              <a:spcBef>
                <a:spcPts val="360"/>
              </a:spcBef>
              <a:spcAft>
                <a:spcPts val="0"/>
              </a:spcAft>
              <a:buClr>
                <a:schemeClr val="lt1"/>
              </a:buClr>
              <a:buSzPts val="1800"/>
              <a:buChar char="–"/>
              <a:defRPr/>
            </a:lvl2pPr>
            <a:lvl3pPr marL="1371600" lvl="2" indent="-365760" algn="l">
              <a:spcBef>
                <a:spcPts val="360"/>
              </a:spcBef>
              <a:spcAft>
                <a:spcPts val="0"/>
              </a:spcAft>
              <a:buSzPts val="2160"/>
              <a:buChar char="•"/>
              <a:defRPr/>
            </a:lvl3pPr>
            <a:lvl4pPr marL="1828800" lvl="3" indent="-342900" algn="l">
              <a:spcBef>
                <a:spcPts val="360"/>
              </a:spcBef>
              <a:spcAft>
                <a:spcPts val="0"/>
              </a:spcAft>
              <a:buClr>
                <a:schemeClr val="lt1"/>
              </a:buClr>
              <a:buSzPts val="1800"/>
              <a:buChar char="–"/>
              <a:defRPr/>
            </a:lvl4pPr>
            <a:lvl5pPr marL="2286000" lvl="4" indent="-320039" algn="l">
              <a:spcBef>
                <a:spcPts val="360"/>
              </a:spcBef>
              <a:spcAft>
                <a:spcPts val="0"/>
              </a:spcAft>
              <a:buSzPts val="144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20040" algn="l">
              <a:spcBef>
                <a:spcPts val="360"/>
              </a:spcBef>
              <a:spcAft>
                <a:spcPts val="0"/>
              </a:spcAft>
              <a:buSzPts val="1440"/>
              <a:buChar char="❖"/>
              <a:defRPr/>
            </a:lvl8pPr>
            <a:lvl9pPr marL="4114800" lvl="8" indent="-320040" algn="l">
              <a:spcBef>
                <a:spcPts val="360"/>
              </a:spcBef>
              <a:spcAft>
                <a:spcPts val="0"/>
              </a:spcAft>
              <a:buSzPts val="1440"/>
              <a:buChar char="❖"/>
              <a:defRPr/>
            </a:lvl9pPr>
          </a:lstStyle>
          <a:p>
            <a:endParaRPr/>
          </a:p>
        </p:txBody>
      </p:sp>
      <p:sp>
        <p:nvSpPr>
          <p:cNvPr id="37" name="Google Shape;37;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92100"/>
            <a:ext cx="8229600" cy="13843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body" idx="1"/>
          </p:nvPr>
        </p:nvSpPr>
        <p:spPr>
          <a:xfrm rot="5400000">
            <a:off x="2514600" y="-152400"/>
            <a:ext cx="4114800" cy="8229600"/>
          </a:xfrm>
          <a:prstGeom prst="rect">
            <a:avLst/>
          </a:prstGeom>
          <a:noFill/>
          <a:ln>
            <a:noFill/>
          </a:ln>
        </p:spPr>
        <p:txBody>
          <a:bodyPr spcFirstLastPara="1" wrap="square" lIns="91425" tIns="45700" rIns="91425" bIns="45700" anchor="t" anchorCtr="0">
            <a:noAutofit/>
          </a:bodyPr>
          <a:lstStyle>
            <a:lvl1pPr marL="457200" lvl="0" indent="-365760" algn="l">
              <a:spcBef>
                <a:spcPts val="360"/>
              </a:spcBef>
              <a:spcAft>
                <a:spcPts val="0"/>
              </a:spcAft>
              <a:buSzPts val="2160"/>
              <a:buChar char="•"/>
              <a:defRPr/>
            </a:lvl1pPr>
            <a:lvl2pPr marL="914400" lvl="1" indent="-342900" algn="l">
              <a:spcBef>
                <a:spcPts val="360"/>
              </a:spcBef>
              <a:spcAft>
                <a:spcPts val="0"/>
              </a:spcAft>
              <a:buClr>
                <a:schemeClr val="lt1"/>
              </a:buClr>
              <a:buSzPts val="1800"/>
              <a:buChar char="–"/>
              <a:defRPr/>
            </a:lvl2pPr>
            <a:lvl3pPr marL="1371600" lvl="2" indent="-365760" algn="l">
              <a:spcBef>
                <a:spcPts val="360"/>
              </a:spcBef>
              <a:spcAft>
                <a:spcPts val="0"/>
              </a:spcAft>
              <a:buSzPts val="2160"/>
              <a:buChar char="•"/>
              <a:defRPr/>
            </a:lvl3pPr>
            <a:lvl4pPr marL="1828800" lvl="3" indent="-342900" algn="l">
              <a:spcBef>
                <a:spcPts val="360"/>
              </a:spcBef>
              <a:spcAft>
                <a:spcPts val="0"/>
              </a:spcAft>
              <a:buClr>
                <a:schemeClr val="lt1"/>
              </a:buClr>
              <a:buSzPts val="1800"/>
              <a:buChar char="–"/>
              <a:defRPr/>
            </a:lvl4pPr>
            <a:lvl5pPr marL="2286000" lvl="4" indent="-320039" algn="l">
              <a:spcBef>
                <a:spcPts val="360"/>
              </a:spcBef>
              <a:spcAft>
                <a:spcPts val="0"/>
              </a:spcAft>
              <a:buSzPts val="144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20040" algn="l">
              <a:spcBef>
                <a:spcPts val="360"/>
              </a:spcBef>
              <a:spcAft>
                <a:spcPts val="0"/>
              </a:spcAft>
              <a:buSzPts val="1440"/>
              <a:buChar char="❖"/>
              <a:defRPr/>
            </a:lvl8pPr>
            <a:lvl9pPr marL="4114800" lvl="8" indent="-320040" algn="l">
              <a:spcBef>
                <a:spcPts val="360"/>
              </a:spcBef>
              <a:spcAft>
                <a:spcPts val="0"/>
              </a:spcAft>
              <a:buSzPts val="1440"/>
              <a:buChar char="❖"/>
              <a:defRPr/>
            </a:lvl9pPr>
          </a:lstStyle>
          <a:p>
            <a:endParaRPr/>
          </a:p>
        </p:txBody>
      </p:sp>
      <p:sp>
        <p:nvSpPr>
          <p:cNvPr id="43" name="Google Shape;43;p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hlink"/>
              </a:buClr>
              <a:buSzPts val="3840"/>
              <a:buFont typeface="Tahoma"/>
              <a:buNone/>
              <a:defRPr sz="3200" b="0" i="0" u="none" strike="noStrike" cap="none">
                <a:solidFill>
                  <a:schemeClr val="lt1"/>
                </a:solidFill>
                <a:latin typeface="Tahoma"/>
                <a:ea typeface="Tahoma"/>
                <a:cs typeface="Tahoma"/>
                <a:sym typeface="Tahoma"/>
              </a:defRPr>
            </a:lvl1pPr>
            <a:lvl2pPr marR="0" lvl="1" algn="l" rtl="0">
              <a:spcBef>
                <a:spcPts val="560"/>
              </a:spcBef>
              <a:spcAft>
                <a:spcPts val="0"/>
              </a:spcAft>
              <a:buClr>
                <a:schemeClr val="lt1"/>
              </a:buClr>
              <a:buSzPts val="2800"/>
              <a:buFont typeface="Tahoma"/>
              <a:buNone/>
              <a:defRPr sz="2800" b="0" i="0" u="none" strike="noStrike" cap="none">
                <a:solidFill>
                  <a:schemeClr val="lt1"/>
                </a:solidFill>
                <a:latin typeface="Tahoma"/>
                <a:ea typeface="Tahoma"/>
                <a:cs typeface="Tahoma"/>
                <a:sym typeface="Tahoma"/>
              </a:defRPr>
            </a:lvl2pPr>
            <a:lvl3pPr marR="0" lvl="2" algn="l" rtl="0">
              <a:spcBef>
                <a:spcPts val="480"/>
              </a:spcBef>
              <a:spcAft>
                <a:spcPts val="0"/>
              </a:spcAft>
              <a:buClr>
                <a:schemeClr val="hlink"/>
              </a:buClr>
              <a:buSzPts val="2880"/>
              <a:buFont typeface="Tahoma"/>
              <a:buNone/>
              <a:defRPr sz="2400" b="0" i="0" u="none" strike="noStrike" cap="none">
                <a:solidFill>
                  <a:schemeClr val="lt1"/>
                </a:solidFill>
                <a:latin typeface="Tahoma"/>
                <a:ea typeface="Tahoma"/>
                <a:cs typeface="Tahoma"/>
                <a:sym typeface="Tahoma"/>
              </a:defRPr>
            </a:lvl3pPr>
            <a:lvl4pPr marR="0" lvl="3" algn="l" rtl="0">
              <a:spcBef>
                <a:spcPts val="400"/>
              </a:spcBef>
              <a:spcAft>
                <a:spcPts val="0"/>
              </a:spcAft>
              <a:buClr>
                <a:schemeClr val="lt1"/>
              </a:buClr>
              <a:buSzPts val="2000"/>
              <a:buFont typeface="Tahoma"/>
              <a:buNone/>
              <a:defRPr sz="2000" b="0" i="0" u="none" strike="noStrike" cap="none">
                <a:solidFill>
                  <a:schemeClr val="lt1"/>
                </a:solidFill>
                <a:latin typeface="Tahoma"/>
                <a:ea typeface="Tahoma"/>
                <a:cs typeface="Tahoma"/>
                <a:sym typeface="Tahoma"/>
              </a:defRPr>
            </a:lvl4pPr>
            <a:lvl5pPr marR="0" lvl="4" algn="l" rtl="0">
              <a:spcBef>
                <a:spcPts val="400"/>
              </a:spcBef>
              <a:spcAft>
                <a:spcPts val="0"/>
              </a:spcAft>
              <a:buClr>
                <a:schemeClr val="hlink"/>
              </a:buClr>
              <a:buSzPts val="1600"/>
              <a:buFont typeface="Noto Sans Symbols"/>
              <a:buNone/>
              <a:defRPr sz="2000" b="0" i="0" u="none" strike="noStrike" cap="none">
                <a:solidFill>
                  <a:schemeClr val="lt1"/>
                </a:solidFill>
                <a:latin typeface="Tahoma"/>
                <a:ea typeface="Tahoma"/>
                <a:cs typeface="Tahoma"/>
                <a:sym typeface="Tahoma"/>
              </a:defRPr>
            </a:lvl5pPr>
            <a:lvl6pPr marR="0" lvl="5" algn="l" rtl="0">
              <a:spcBef>
                <a:spcPts val="400"/>
              </a:spcBef>
              <a:spcAft>
                <a:spcPts val="0"/>
              </a:spcAft>
              <a:buClr>
                <a:schemeClr val="hlink"/>
              </a:buClr>
              <a:buSzPts val="1600"/>
              <a:buFont typeface="Noto Sans Symbols"/>
              <a:buNone/>
              <a:defRPr sz="2000" b="0" i="0" u="none" strike="noStrike" cap="none">
                <a:solidFill>
                  <a:schemeClr val="lt1"/>
                </a:solidFill>
                <a:latin typeface="Tahoma"/>
                <a:ea typeface="Tahoma"/>
                <a:cs typeface="Tahoma"/>
                <a:sym typeface="Tahoma"/>
              </a:defRPr>
            </a:lvl6pPr>
            <a:lvl7pPr marR="0" lvl="6" algn="l" rtl="0">
              <a:spcBef>
                <a:spcPts val="400"/>
              </a:spcBef>
              <a:spcAft>
                <a:spcPts val="0"/>
              </a:spcAft>
              <a:buClr>
                <a:schemeClr val="hlink"/>
              </a:buClr>
              <a:buSzPts val="1600"/>
              <a:buFont typeface="Noto Sans Symbols"/>
              <a:buNone/>
              <a:defRPr sz="2000" b="0" i="0" u="none" strike="noStrike" cap="none">
                <a:solidFill>
                  <a:schemeClr val="lt1"/>
                </a:solidFill>
                <a:latin typeface="Tahoma"/>
                <a:ea typeface="Tahoma"/>
                <a:cs typeface="Tahoma"/>
                <a:sym typeface="Tahoma"/>
              </a:defRPr>
            </a:lvl7pPr>
            <a:lvl8pPr marR="0" lvl="7" algn="l" rtl="0">
              <a:spcBef>
                <a:spcPts val="400"/>
              </a:spcBef>
              <a:spcAft>
                <a:spcPts val="0"/>
              </a:spcAft>
              <a:buClr>
                <a:schemeClr val="hlink"/>
              </a:buClr>
              <a:buSzPts val="1600"/>
              <a:buFont typeface="Noto Sans Symbols"/>
              <a:buNone/>
              <a:defRPr sz="2000" b="0" i="0" u="none" strike="noStrike" cap="none">
                <a:solidFill>
                  <a:schemeClr val="lt1"/>
                </a:solidFill>
                <a:latin typeface="Tahoma"/>
                <a:ea typeface="Tahoma"/>
                <a:cs typeface="Tahoma"/>
                <a:sym typeface="Tahoma"/>
              </a:defRPr>
            </a:lvl8pPr>
            <a:lvl9pPr marR="0" lvl="8" algn="l" rtl="0">
              <a:spcBef>
                <a:spcPts val="400"/>
              </a:spcBef>
              <a:spcAft>
                <a:spcPts val="0"/>
              </a:spcAft>
              <a:buClr>
                <a:schemeClr val="hlink"/>
              </a:buClr>
              <a:buSzPts val="1600"/>
              <a:buFont typeface="Noto Sans Symbols"/>
              <a:buNone/>
              <a:defRPr sz="2000" b="0" i="0" u="none" strike="noStrike" cap="none">
                <a:solidFill>
                  <a:schemeClr val="lt1"/>
                </a:solidFill>
                <a:latin typeface="Tahoma"/>
                <a:ea typeface="Tahoma"/>
                <a:cs typeface="Tahoma"/>
                <a:sym typeface="Tahoma"/>
              </a:defRPr>
            </a:lvl9pPr>
          </a:lstStyle>
          <a:p>
            <a:endParaRPr/>
          </a:p>
        </p:txBody>
      </p:sp>
      <p:sp>
        <p:nvSpPr>
          <p:cNvPr id="49" name="Google Shape;49;p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680"/>
              <a:buFont typeface="Tahoma"/>
              <a:buNone/>
              <a:defRPr sz="1400"/>
            </a:lvl1pPr>
            <a:lvl2pPr marL="914400" lvl="1" indent="-228600" algn="l">
              <a:spcBef>
                <a:spcPts val="240"/>
              </a:spcBef>
              <a:spcAft>
                <a:spcPts val="0"/>
              </a:spcAft>
              <a:buClr>
                <a:schemeClr val="lt1"/>
              </a:buClr>
              <a:buSzPts val="1200"/>
              <a:buNone/>
              <a:defRPr sz="1200"/>
            </a:lvl2pPr>
            <a:lvl3pPr marL="1371600" lvl="2" indent="-228600" algn="l">
              <a:spcBef>
                <a:spcPts val="200"/>
              </a:spcBef>
              <a:spcAft>
                <a:spcPts val="0"/>
              </a:spcAft>
              <a:buSzPts val="1200"/>
              <a:buFont typeface="Tahoma"/>
              <a:buNone/>
              <a:defRPr sz="1000"/>
            </a:lvl3pPr>
            <a:lvl4pPr marL="1828800" lvl="3" indent="-228600" algn="l">
              <a:spcBef>
                <a:spcPts val="180"/>
              </a:spcBef>
              <a:spcAft>
                <a:spcPts val="0"/>
              </a:spcAft>
              <a:buClr>
                <a:schemeClr val="lt1"/>
              </a:buClr>
              <a:buSzPts val="900"/>
              <a:buNone/>
              <a:defRPr sz="900"/>
            </a:lvl4pPr>
            <a:lvl5pPr marL="2286000" lvl="4" indent="-228600" algn="l">
              <a:spcBef>
                <a:spcPts val="180"/>
              </a:spcBef>
              <a:spcAft>
                <a:spcPts val="0"/>
              </a:spcAft>
              <a:buSzPts val="720"/>
              <a:buNone/>
              <a:defRPr sz="900"/>
            </a:lvl5pPr>
            <a:lvl6pPr marL="2743200" lvl="5" indent="-228600" algn="l">
              <a:spcBef>
                <a:spcPts val="180"/>
              </a:spcBef>
              <a:spcAft>
                <a:spcPts val="0"/>
              </a:spcAft>
              <a:buSzPts val="720"/>
              <a:buNone/>
              <a:defRPr sz="900"/>
            </a:lvl6pPr>
            <a:lvl7pPr marL="3200400" lvl="6" indent="-228600" algn="l">
              <a:spcBef>
                <a:spcPts val="180"/>
              </a:spcBef>
              <a:spcAft>
                <a:spcPts val="0"/>
              </a:spcAft>
              <a:buSzPts val="720"/>
              <a:buNone/>
              <a:defRPr sz="900"/>
            </a:lvl7pPr>
            <a:lvl8pPr marL="3657600" lvl="7" indent="-228600" algn="l">
              <a:spcBef>
                <a:spcPts val="180"/>
              </a:spcBef>
              <a:spcAft>
                <a:spcPts val="0"/>
              </a:spcAft>
              <a:buSzPts val="720"/>
              <a:buNone/>
              <a:defRPr sz="900"/>
            </a:lvl8pPr>
            <a:lvl9pPr marL="4114800" lvl="8" indent="-228600" algn="l">
              <a:spcBef>
                <a:spcPts val="180"/>
              </a:spcBef>
              <a:spcAft>
                <a:spcPts val="0"/>
              </a:spcAft>
              <a:buSzPts val="720"/>
              <a:buNone/>
              <a:defRPr sz="900"/>
            </a:lvl9pPr>
          </a:lstStyle>
          <a:p>
            <a:endParaRPr/>
          </a:p>
        </p:txBody>
      </p:sp>
      <p:sp>
        <p:nvSpPr>
          <p:cNvPr id="50" name="Google Shape;50;p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72440" algn="l">
              <a:spcBef>
                <a:spcPts val="640"/>
              </a:spcBef>
              <a:spcAft>
                <a:spcPts val="0"/>
              </a:spcAft>
              <a:buSzPts val="3840"/>
              <a:buFont typeface="Tahoma"/>
              <a:buChar char="•"/>
              <a:defRPr sz="3200"/>
            </a:lvl1pPr>
            <a:lvl2pPr marL="914400" lvl="1" indent="-406400" algn="l">
              <a:spcBef>
                <a:spcPts val="560"/>
              </a:spcBef>
              <a:spcAft>
                <a:spcPts val="0"/>
              </a:spcAft>
              <a:buClr>
                <a:schemeClr val="lt1"/>
              </a:buClr>
              <a:buSzPts val="2800"/>
              <a:buChar char="–"/>
              <a:defRPr sz="2800"/>
            </a:lvl2pPr>
            <a:lvl3pPr marL="1371600" lvl="2" indent="-411480" algn="l">
              <a:spcBef>
                <a:spcPts val="480"/>
              </a:spcBef>
              <a:spcAft>
                <a:spcPts val="0"/>
              </a:spcAft>
              <a:buSzPts val="2880"/>
              <a:buFont typeface="Tahoma"/>
              <a:buChar char="•"/>
              <a:defRPr sz="2400"/>
            </a:lvl3pPr>
            <a:lvl4pPr marL="1828800" lvl="3" indent="-355600" algn="l">
              <a:spcBef>
                <a:spcPts val="400"/>
              </a:spcBef>
              <a:spcAft>
                <a:spcPts val="0"/>
              </a:spcAft>
              <a:buClr>
                <a:schemeClr val="lt1"/>
              </a:buClr>
              <a:buSzPts val="2000"/>
              <a:buChar char="–"/>
              <a:defRPr sz="2000"/>
            </a:lvl4pPr>
            <a:lvl5pPr marL="2286000" lvl="4" indent="-330200" algn="l">
              <a:spcBef>
                <a:spcPts val="400"/>
              </a:spcBef>
              <a:spcAft>
                <a:spcPts val="0"/>
              </a:spcAft>
              <a:buSzPts val="1600"/>
              <a:buChar char="❖"/>
              <a:defRPr sz="2000"/>
            </a:lvl5pPr>
            <a:lvl6pPr marL="2743200" lvl="5" indent="-330200" algn="l">
              <a:spcBef>
                <a:spcPts val="400"/>
              </a:spcBef>
              <a:spcAft>
                <a:spcPts val="0"/>
              </a:spcAft>
              <a:buSzPts val="1600"/>
              <a:buChar char="❖"/>
              <a:defRPr sz="2000"/>
            </a:lvl6pPr>
            <a:lvl7pPr marL="3200400" lvl="6" indent="-330200" algn="l">
              <a:spcBef>
                <a:spcPts val="400"/>
              </a:spcBef>
              <a:spcAft>
                <a:spcPts val="0"/>
              </a:spcAft>
              <a:buSzPts val="1600"/>
              <a:buChar char="❖"/>
              <a:defRPr sz="2000"/>
            </a:lvl7pPr>
            <a:lvl8pPr marL="3657600" lvl="7" indent="-330200" algn="l">
              <a:spcBef>
                <a:spcPts val="400"/>
              </a:spcBef>
              <a:spcAft>
                <a:spcPts val="0"/>
              </a:spcAft>
              <a:buSzPts val="1600"/>
              <a:buChar char="❖"/>
              <a:defRPr sz="2000"/>
            </a:lvl8pPr>
            <a:lvl9pPr marL="4114800" lvl="8" indent="-330200" algn="l">
              <a:spcBef>
                <a:spcPts val="400"/>
              </a:spcBef>
              <a:spcAft>
                <a:spcPts val="0"/>
              </a:spcAft>
              <a:buSzPts val="1600"/>
              <a:buChar char="❖"/>
              <a:defRPr sz="2000"/>
            </a:lvl9pPr>
          </a:lstStyle>
          <a:p>
            <a:endParaRPr/>
          </a:p>
        </p:txBody>
      </p:sp>
      <p:sp>
        <p:nvSpPr>
          <p:cNvPr id="56" name="Google Shape;56;p8"/>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SzPts val="1680"/>
              <a:buFont typeface="Tahoma"/>
              <a:buNone/>
              <a:defRPr sz="1400"/>
            </a:lvl1pPr>
            <a:lvl2pPr marL="914400" lvl="1" indent="-228600" algn="l">
              <a:spcBef>
                <a:spcPts val="240"/>
              </a:spcBef>
              <a:spcAft>
                <a:spcPts val="0"/>
              </a:spcAft>
              <a:buClr>
                <a:schemeClr val="lt1"/>
              </a:buClr>
              <a:buSzPts val="1200"/>
              <a:buNone/>
              <a:defRPr sz="1200"/>
            </a:lvl2pPr>
            <a:lvl3pPr marL="1371600" lvl="2" indent="-228600" algn="l">
              <a:spcBef>
                <a:spcPts val="200"/>
              </a:spcBef>
              <a:spcAft>
                <a:spcPts val="0"/>
              </a:spcAft>
              <a:buSzPts val="1200"/>
              <a:buFont typeface="Tahoma"/>
              <a:buNone/>
              <a:defRPr sz="1000"/>
            </a:lvl3pPr>
            <a:lvl4pPr marL="1828800" lvl="3" indent="-228600" algn="l">
              <a:spcBef>
                <a:spcPts val="180"/>
              </a:spcBef>
              <a:spcAft>
                <a:spcPts val="0"/>
              </a:spcAft>
              <a:buClr>
                <a:schemeClr val="lt1"/>
              </a:buClr>
              <a:buSzPts val="900"/>
              <a:buNone/>
              <a:defRPr sz="900"/>
            </a:lvl4pPr>
            <a:lvl5pPr marL="2286000" lvl="4" indent="-228600" algn="l">
              <a:spcBef>
                <a:spcPts val="180"/>
              </a:spcBef>
              <a:spcAft>
                <a:spcPts val="0"/>
              </a:spcAft>
              <a:buSzPts val="720"/>
              <a:buNone/>
              <a:defRPr sz="900"/>
            </a:lvl5pPr>
            <a:lvl6pPr marL="2743200" lvl="5" indent="-228600" algn="l">
              <a:spcBef>
                <a:spcPts val="180"/>
              </a:spcBef>
              <a:spcAft>
                <a:spcPts val="0"/>
              </a:spcAft>
              <a:buSzPts val="720"/>
              <a:buNone/>
              <a:defRPr sz="900"/>
            </a:lvl6pPr>
            <a:lvl7pPr marL="3200400" lvl="6" indent="-228600" algn="l">
              <a:spcBef>
                <a:spcPts val="180"/>
              </a:spcBef>
              <a:spcAft>
                <a:spcPts val="0"/>
              </a:spcAft>
              <a:buSzPts val="720"/>
              <a:buNone/>
              <a:defRPr sz="900"/>
            </a:lvl7pPr>
            <a:lvl8pPr marL="3657600" lvl="7" indent="-228600" algn="l">
              <a:spcBef>
                <a:spcPts val="180"/>
              </a:spcBef>
              <a:spcAft>
                <a:spcPts val="0"/>
              </a:spcAft>
              <a:buSzPts val="720"/>
              <a:buNone/>
              <a:defRPr sz="900"/>
            </a:lvl8pPr>
            <a:lvl9pPr marL="4114800" lvl="8" indent="-228600" algn="l">
              <a:spcBef>
                <a:spcPts val="180"/>
              </a:spcBef>
              <a:spcAft>
                <a:spcPts val="0"/>
              </a:spcAft>
              <a:buSzPts val="720"/>
              <a:buNone/>
              <a:defRPr sz="900"/>
            </a:lvl9pPr>
          </a:lstStyle>
          <a:p>
            <a:endParaRPr/>
          </a:p>
        </p:txBody>
      </p:sp>
      <p:sp>
        <p:nvSpPr>
          <p:cNvPr id="57" name="Google Shape;57;p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457200" y="292100"/>
            <a:ext cx="8229600" cy="13843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2880"/>
              <a:buFont typeface="Tahoma"/>
              <a:buNone/>
              <a:defRPr sz="2400" b="1"/>
            </a:lvl1pPr>
            <a:lvl2pPr marL="914400" lvl="1" indent="-228600" algn="l">
              <a:spcBef>
                <a:spcPts val="400"/>
              </a:spcBef>
              <a:spcAft>
                <a:spcPts val="0"/>
              </a:spcAft>
              <a:buClr>
                <a:schemeClr val="lt1"/>
              </a:buClr>
              <a:buSzPts val="2000"/>
              <a:buNone/>
              <a:defRPr sz="2000" b="1"/>
            </a:lvl2pPr>
            <a:lvl3pPr marL="1371600" lvl="2" indent="-228600" algn="l">
              <a:spcBef>
                <a:spcPts val="360"/>
              </a:spcBef>
              <a:spcAft>
                <a:spcPts val="0"/>
              </a:spcAft>
              <a:buSzPts val="2160"/>
              <a:buFont typeface="Tahoma"/>
              <a:buNone/>
              <a:defRPr sz="1800" b="1"/>
            </a:lvl3pPr>
            <a:lvl4pPr marL="1828800" lvl="3" indent="-228600" algn="l">
              <a:spcBef>
                <a:spcPts val="320"/>
              </a:spcBef>
              <a:spcAft>
                <a:spcPts val="0"/>
              </a:spcAft>
              <a:buClr>
                <a:schemeClr val="lt1"/>
              </a:buClr>
              <a:buSzPts val="1600"/>
              <a:buNone/>
              <a:defRPr sz="1600" b="1"/>
            </a:lvl4pPr>
            <a:lvl5pPr marL="2286000" lvl="4" indent="-228600" algn="l">
              <a:spcBef>
                <a:spcPts val="320"/>
              </a:spcBef>
              <a:spcAft>
                <a:spcPts val="0"/>
              </a:spcAft>
              <a:buSzPts val="1280"/>
              <a:buNone/>
              <a:defRPr sz="1600" b="1"/>
            </a:lvl5pPr>
            <a:lvl6pPr marL="2743200" lvl="5" indent="-228600" algn="l">
              <a:spcBef>
                <a:spcPts val="320"/>
              </a:spcBef>
              <a:spcAft>
                <a:spcPts val="0"/>
              </a:spcAft>
              <a:buSzPts val="1280"/>
              <a:buNone/>
              <a:defRPr sz="1600" b="1"/>
            </a:lvl6pPr>
            <a:lvl7pPr marL="3200400" lvl="6" indent="-228600" algn="l">
              <a:spcBef>
                <a:spcPts val="320"/>
              </a:spcBef>
              <a:spcAft>
                <a:spcPts val="0"/>
              </a:spcAft>
              <a:buSzPts val="1280"/>
              <a:buNone/>
              <a:defRPr sz="1600" b="1"/>
            </a:lvl7pPr>
            <a:lvl8pPr marL="3657600" lvl="7" indent="-228600" algn="l">
              <a:spcBef>
                <a:spcPts val="320"/>
              </a:spcBef>
              <a:spcAft>
                <a:spcPts val="0"/>
              </a:spcAft>
              <a:buSzPts val="1280"/>
              <a:buNone/>
              <a:defRPr sz="1600" b="1"/>
            </a:lvl8pPr>
            <a:lvl9pPr marL="4114800" lvl="8" indent="-228600" algn="l">
              <a:spcBef>
                <a:spcPts val="320"/>
              </a:spcBef>
              <a:spcAft>
                <a:spcPts val="0"/>
              </a:spcAft>
              <a:buSzPts val="1280"/>
              <a:buNone/>
              <a:defRPr sz="1600" b="1"/>
            </a:lvl9pPr>
          </a:lstStyle>
          <a:p>
            <a:endParaRPr/>
          </a:p>
        </p:txBody>
      </p:sp>
      <p:sp>
        <p:nvSpPr>
          <p:cNvPr id="72" name="Google Shape;72;p1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411480" algn="l">
              <a:spcBef>
                <a:spcPts val="480"/>
              </a:spcBef>
              <a:spcAft>
                <a:spcPts val="0"/>
              </a:spcAft>
              <a:buSzPts val="2880"/>
              <a:buFont typeface="Tahoma"/>
              <a:buChar char="•"/>
              <a:defRPr sz="2400"/>
            </a:lvl1pPr>
            <a:lvl2pPr marL="914400" lvl="1" indent="-355600" algn="l">
              <a:spcBef>
                <a:spcPts val="400"/>
              </a:spcBef>
              <a:spcAft>
                <a:spcPts val="0"/>
              </a:spcAft>
              <a:buClr>
                <a:schemeClr val="lt1"/>
              </a:buClr>
              <a:buSzPts val="2000"/>
              <a:buChar char="–"/>
              <a:defRPr sz="2000"/>
            </a:lvl2pPr>
            <a:lvl3pPr marL="1371600" lvl="2" indent="-365760" algn="l">
              <a:spcBef>
                <a:spcPts val="360"/>
              </a:spcBef>
              <a:spcAft>
                <a:spcPts val="0"/>
              </a:spcAft>
              <a:buSzPts val="2160"/>
              <a:buFont typeface="Tahoma"/>
              <a:buChar char="•"/>
              <a:defRPr sz="1800"/>
            </a:lvl3pPr>
            <a:lvl4pPr marL="1828800" lvl="3" indent="-330200" algn="l">
              <a:spcBef>
                <a:spcPts val="320"/>
              </a:spcBef>
              <a:spcAft>
                <a:spcPts val="0"/>
              </a:spcAft>
              <a:buClr>
                <a:schemeClr val="lt1"/>
              </a:buClr>
              <a:buSzPts val="1600"/>
              <a:buChar char="–"/>
              <a:defRPr sz="1600"/>
            </a:lvl4pPr>
            <a:lvl5pPr marL="2286000" lvl="4" indent="-309879" algn="l">
              <a:spcBef>
                <a:spcPts val="320"/>
              </a:spcBef>
              <a:spcAft>
                <a:spcPts val="0"/>
              </a:spcAft>
              <a:buSzPts val="1280"/>
              <a:buChar char="❖"/>
              <a:defRPr sz="1600"/>
            </a:lvl5pPr>
            <a:lvl6pPr marL="2743200" lvl="5" indent="-309879" algn="l">
              <a:spcBef>
                <a:spcPts val="320"/>
              </a:spcBef>
              <a:spcAft>
                <a:spcPts val="0"/>
              </a:spcAft>
              <a:buSzPts val="1280"/>
              <a:buChar char="❖"/>
              <a:defRPr sz="1600"/>
            </a:lvl6pPr>
            <a:lvl7pPr marL="3200400" lvl="6" indent="-309879" algn="l">
              <a:spcBef>
                <a:spcPts val="320"/>
              </a:spcBef>
              <a:spcAft>
                <a:spcPts val="0"/>
              </a:spcAft>
              <a:buSzPts val="1280"/>
              <a:buChar char="❖"/>
              <a:defRPr sz="1600"/>
            </a:lvl7pPr>
            <a:lvl8pPr marL="3657600" lvl="7" indent="-309879" algn="l">
              <a:spcBef>
                <a:spcPts val="320"/>
              </a:spcBef>
              <a:spcAft>
                <a:spcPts val="0"/>
              </a:spcAft>
              <a:buSzPts val="1280"/>
              <a:buChar char="❖"/>
              <a:defRPr sz="1600"/>
            </a:lvl8pPr>
            <a:lvl9pPr marL="4114800" lvl="8" indent="-309879" algn="l">
              <a:spcBef>
                <a:spcPts val="320"/>
              </a:spcBef>
              <a:spcAft>
                <a:spcPts val="0"/>
              </a:spcAft>
              <a:buSzPts val="1280"/>
              <a:buChar char="❖"/>
              <a:defRPr sz="1600"/>
            </a:lvl9pPr>
          </a:lstStyle>
          <a:p>
            <a:endParaRPr/>
          </a:p>
        </p:txBody>
      </p:sp>
      <p:sp>
        <p:nvSpPr>
          <p:cNvPr id="73" name="Google Shape;73;p1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SzPts val="2880"/>
              <a:buFont typeface="Tahoma"/>
              <a:buNone/>
              <a:defRPr sz="2400" b="1"/>
            </a:lvl1pPr>
            <a:lvl2pPr marL="914400" lvl="1" indent="-228600" algn="l">
              <a:spcBef>
                <a:spcPts val="400"/>
              </a:spcBef>
              <a:spcAft>
                <a:spcPts val="0"/>
              </a:spcAft>
              <a:buClr>
                <a:schemeClr val="lt1"/>
              </a:buClr>
              <a:buSzPts val="2000"/>
              <a:buNone/>
              <a:defRPr sz="2000" b="1"/>
            </a:lvl2pPr>
            <a:lvl3pPr marL="1371600" lvl="2" indent="-228600" algn="l">
              <a:spcBef>
                <a:spcPts val="360"/>
              </a:spcBef>
              <a:spcAft>
                <a:spcPts val="0"/>
              </a:spcAft>
              <a:buSzPts val="2160"/>
              <a:buFont typeface="Tahoma"/>
              <a:buNone/>
              <a:defRPr sz="1800" b="1"/>
            </a:lvl3pPr>
            <a:lvl4pPr marL="1828800" lvl="3" indent="-228600" algn="l">
              <a:spcBef>
                <a:spcPts val="320"/>
              </a:spcBef>
              <a:spcAft>
                <a:spcPts val="0"/>
              </a:spcAft>
              <a:buClr>
                <a:schemeClr val="lt1"/>
              </a:buClr>
              <a:buSzPts val="1600"/>
              <a:buNone/>
              <a:defRPr sz="1600" b="1"/>
            </a:lvl4pPr>
            <a:lvl5pPr marL="2286000" lvl="4" indent="-228600" algn="l">
              <a:spcBef>
                <a:spcPts val="320"/>
              </a:spcBef>
              <a:spcAft>
                <a:spcPts val="0"/>
              </a:spcAft>
              <a:buSzPts val="1280"/>
              <a:buNone/>
              <a:defRPr sz="1600" b="1"/>
            </a:lvl5pPr>
            <a:lvl6pPr marL="2743200" lvl="5" indent="-228600" algn="l">
              <a:spcBef>
                <a:spcPts val="320"/>
              </a:spcBef>
              <a:spcAft>
                <a:spcPts val="0"/>
              </a:spcAft>
              <a:buSzPts val="1280"/>
              <a:buNone/>
              <a:defRPr sz="1600" b="1"/>
            </a:lvl6pPr>
            <a:lvl7pPr marL="3200400" lvl="6" indent="-228600" algn="l">
              <a:spcBef>
                <a:spcPts val="320"/>
              </a:spcBef>
              <a:spcAft>
                <a:spcPts val="0"/>
              </a:spcAft>
              <a:buSzPts val="1280"/>
              <a:buNone/>
              <a:defRPr sz="1600" b="1"/>
            </a:lvl7pPr>
            <a:lvl8pPr marL="3657600" lvl="7" indent="-228600" algn="l">
              <a:spcBef>
                <a:spcPts val="320"/>
              </a:spcBef>
              <a:spcAft>
                <a:spcPts val="0"/>
              </a:spcAft>
              <a:buSzPts val="1280"/>
              <a:buNone/>
              <a:defRPr sz="1600" b="1"/>
            </a:lvl8pPr>
            <a:lvl9pPr marL="4114800" lvl="8" indent="-228600" algn="l">
              <a:spcBef>
                <a:spcPts val="320"/>
              </a:spcBef>
              <a:spcAft>
                <a:spcPts val="0"/>
              </a:spcAft>
              <a:buSzPts val="1280"/>
              <a:buNone/>
              <a:defRPr sz="1600" b="1"/>
            </a:lvl9pPr>
          </a:lstStyle>
          <a:p>
            <a:endParaRPr/>
          </a:p>
        </p:txBody>
      </p:sp>
      <p:sp>
        <p:nvSpPr>
          <p:cNvPr id="74" name="Google Shape;74;p1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411480" algn="l">
              <a:spcBef>
                <a:spcPts val="480"/>
              </a:spcBef>
              <a:spcAft>
                <a:spcPts val="0"/>
              </a:spcAft>
              <a:buSzPts val="2880"/>
              <a:buFont typeface="Tahoma"/>
              <a:buChar char="•"/>
              <a:defRPr sz="2400"/>
            </a:lvl1pPr>
            <a:lvl2pPr marL="914400" lvl="1" indent="-355600" algn="l">
              <a:spcBef>
                <a:spcPts val="400"/>
              </a:spcBef>
              <a:spcAft>
                <a:spcPts val="0"/>
              </a:spcAft>
              <a:buClr>
                <a:schemeClr val="lt1"/>
              </a:buClr>
              <a:buSzPts val="2000"/>
              <a:buChar char="–"/>
              <a:defRPr sz="2000"/>
            </a:lvl2pPr>
            <a:lvl3pPr marL="1371600" lvl="2" indent="-365760" algn="l">
              <a:spcBef>
                <a:spcPts val="360"/>
              </a:spcBef>
              <a:spcAft>
                <a:spcPts val="0"/>
              </a:spcAft>
              <a:buSzPts val="2160"/>
              <a:buFont typeface="Tahoma"/>
              <a:buChar char="•"/>
              <a:defRPr sz="1800"/>
            </a:lvl3pPr>
            <a:lvl4pPr marL="1828800" lvl="3" indent="-330200" algn="l">
              <a:spcBef>
                <a:spcPts val="320"/>
              </a:spcBef>
              <a:spcAft>
                <a:spcPts val="0"/>
              </a:spcAft>
              <a:buClr>
                <a:schemeClr val="lt1"/>
              </a:buClr>
              <a:buSzPts val="1600"/>
              <a:buChar char="–"/>
              <a:defRPr sz="1600"/>
            </a:lvl4pPr>
            <a:lvl5pPr marL="2286000" lvl="4" indent="-309879" algn="l">
              <a:spcBef>
                <a:spcPts val="320"/>
              </a:spcBef>
              <a:spcAft>
                <a:spcPts val="0"/>
              </a:spcAft>
              <a:buSzPts val="1280"/>
              <a:buChar char="❖"/>
              <a:defRPr sz="1600"/>
            </a:lvl5pPr>
            <a:lvl6pPr marL="2743200" lvl="5" indent="-309879" algn="l">
              <a:spcBef>
                <a:spcPts val="320"/>
              </a:spcBef>
              <a:spcAft>
                <a:spcPts val="0"/>
              </a:spcAft>
              <a:buSzPts val="1280"/>
              <a:buChar char="❖"/>
              <a:defRPr sz="1600"/>
            </a:lvl6pPr>
            <a:lvl7pPr marL="3200400" lvl="6" indent="-309879" algn="l">
              <a:spcBef>
                <a:spcPts val="320"/>
              </a:spcBef>
              <a:spcAft>
                <a:spcPts val="0"/>
              </a:spcAft>
              <a:buSzPts val="1280"/>
              <a:buChar char="❖"/>
              <a:defRPr sz="1600"/>
            </a:lvl7pPr>
            <a:lvl8pPr marL="3657600" lvl="7" indent="-309879" algn="l">
              <a:spcBef>
                <a:spcPts val="320"/>
              </a:spcBef>
              <a:spcAft>
                <a:spcPts val="0"/>
              </a:spcAft>
              <a:buSzPts val="1280"/>
              <a:buChar char="❖"/>
              <a:defRPr sz="1600"/>
            </a:lvl8pPr>
            <a:lvl9pPr marL="4114800" lvl="8" indent="-309879" algn="l">
              <a:spcBef>
                <a:spcPts val="320"/>
              </a:spcBef>
              <a:spcAft>
                <a:spcPts val="0"/>
              </a:spcAft>
              <a:buSzPts val="1280"/>
              <a:buChar char="❖"/>
              <a:defRPr sz="1600"/>
            </a:lvl9pPr>
          </a:lstStyle>
          <a:p>
            <a:endParaRPr/>
          </a:p>
        </p:txBody>
      </p:sp>
      <p:sp>
        <p:nvSpPr>
          <p:cNvPr id="75" name="Google Shape;75;p1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457200" y="292100"/>
            <a:ext cx="8229600" cy="13843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2"/>
          <p:cNvSpPr txBox="1">
            <a:spLocks noGrp="1"/>
          </p:cNvSpPr>
          <p:nvPr>
            <p:ph type="body" idx="1"/>
          </p:nvPr>
        </p:nvSpPr>
        <p:spPr>
          <a:xfrm>
            <a:off x="457200" y="1905000"/>
            <a:ext cx="4038600" cy="4114800"/>
          </a:xfrm>
          <a:prstGeom prst="rect">
            <a:avLst/>
          </a:prstGeom>
          <a:noFill/>
          <a:ln>
            <a:noFill/>
          </a:ln>
        </p:spPr>
        <p:txBody>
          <a:bodyPr spcFirstLastPara="1" wrap="square" lIns="91425" tIns="45700" rIns="91425" bIns="45700" anchor="t" anchorCtr="0">
            <a:noAutofit/>
          </a:bodyPr>
          <a:lstStyle>
            <a:lvl1pPr marL="457200" lvl="0" indent="-441960" algn="l">
              <a:spcBef>
                <a:spcPts val="560"/>
              </a:spcBef>
              <a:spcAft>
                <a:spcPts val="0"/>
              </a:spcAft>
              <a:buSzPts val="3360"/>
              <a:buFont typeface="Tahoma"/>
              <a:buChar char="•"/>
              <a:defRPr sz="2800"/>
            </a:lvl1pPr>
            <a:lvl2pPr marL="914400" lvl="1" indent="-381000" algn="l">
              <a:spcBef>
                <a:spcPts val="480"/>
              </a:spcBef>
              <a:spcAft>
                <a:spcPts val="0"/>
              </a:spcAft>
              <a:buClr>
                <a:schemeClr val="lt1"/>
              </a:buClr>
              <a:buSzPts val="2400"/>
              <a:buChar char="–"/>
              <a:defRPr sz="2400"/>
            </a:lvl2pPr>
            <a:lvl3pPr marL="1371600" lvl="2" indent="-381000" algn="l">
              <a:spcBef>
                <a:spcPts val="400"/>
              </a:spcBef>
              <a:spcAft>
                <a:spcPts val="0"/>
              </a:spcAft>
              <a:buSzPts val="2400"/>
              <a:buFont typeface="Tahoma"/>
              <a:buChar char="•"/>
              <a:defRPr sz="2000"/>
            </a:lvl3pPr>
            <a:lvl4pPr marL="1828800" lvl="3" indent="-342900" algn="l">
              <a:spcBef>
                <a:spcPts val="360"/>
              </a:spcBef>
              <a:spcAft>
                <a:spcPts val="0"/>
              </a:spcAft>
              <a:buClr>
                <a:schemeClr val="lt1"/>
              </a:buClr>
              <a:buSzPts val="1800"/>
              <a:buChar char="–"/>
              <a:defRPr sz="1800"/>
            </a:lvl4pPr>
            <a:lvl5pPr marL="2286000" lvl="4" indent="-320039" algn="l">
              <a:spcBef>
                <a:spcPts val="360"/>
              </a:spcBef>
              <a:spcAft>
                <a:spcPts val="0"/>
              </a:spcAft>
              <a:buSzPts val="1440"/>
              <a:buChar char="❖"/>
              <a:defRPr sz="1800"/>
            </a:lvl5pPr>
            <a:lvl6pPr marL="2743200" lvl="5" indent="-320039" algn="l">
              <a:spcBef>
                <a:spcPts val="360"/>
              </a:spcBef>
              <a:spcAft>
                <a:spcPts val="0"/>
              </a:spcAft>
              <a:buSzPts val="1440"/>
              <a:buChar char="❖"/>
              <a:defRPr sz="1800"/>
            </a:lvl6pPr>
            <a:lvl7pPr marL="3200400" lvl="6" indent="-320039" algn="l">
              <a:spcBef>
                <a:spcPts val="360"/>
              </a:spcBef>
              <a:spcAft>
                <a:spcPts val="0"/>
              </a:spcAft>
              <a:buSzPts val="1440"/>
              <a:buChar char="❖"/>
              <a:defRPr sz="1800"/>
            </a:lvl7pPr>
            <a:lvl8pPr marL="3657600" lvl="7" indent="-320040" algn="l">
              <a:spcBef>
                <a:spcPts val="360"/>
              </a:spcBef>
              <a:spcAft>
                <a:spcPts val="0"/>
              </a:spcAft>
              <a:buSzPts val="1440"/>
              <a:buChar char="❖"/>
              <a:defRPr sz="1800"/>
            </a:lvl8pPr>
            <a:lvl9pPr marL="4114800" lvl="8" indent="-320040" algn="l">
              <a:spcBef>
                <a:spcPts val="360"/>
              </a:spcBef>
              <a:spcAft>
                <a:spcPts val="0"/>
              </a:spcAft>
              <a:buSzPts val="1440"/>
              <a:buChar char="❖"/>
              <a:defRPr sz="1800"/>
            </a:lvl9pPr>
          </a:lstStyle>
          <a:p>
            <a:endParaRPr/>
          </a:p>
        </p:txBody>
      </p:sp>
      <p:sp>
        <p:nvSpPr>
          <p:cNvPr id="81" name="Google Shape;81;p12"/>
          <p:cNvSpPr txBox="1">
            <a:spLocks noGrp="1"/>
          </p:cNvSpPr>
          <p:nvPr>
            <p:ph type="body" idx="2"/>
          </p:nvPr>
        </p:nvSpPr>
        <p:spPr>
          <a:xfrm>
            <a:off x="4648200" y="1905000"/>
            <a:ext cx="4038600" cy="4114800"/>
          </a:xfrm>
          <a:prstGeom prst="rect">
            <a:avLst/>
          </a:prstGeom>
          <a:noFill/>
          <a:ln>
            <a:noFill/>
          </a:ln>
        </p:spPr>
        <p:txBody>
          <a:bodyPr spcFirstLastPara="1" wrap="square" lIns="91425" tIns="45700" rIns="91425" bIns="45700" anchor="t" anchorCtr="0">
            <a:noAutofit/>
          </a:bodyPr>
          <a:lstStyle>
            <a:lvl1pPr marL="457200" lvl="0" indent="-441960" algn="l">
              <a:spcBef>
                <a:spcPts val="560"/>
              </a:spcBef>
              <a:spcAft>
                <a:spcPts val="0"/>
              </a:spcAft>
              <a:buSzPts val="3360"/>
              <a:buFont typeface="Tahoma"/>
              <a:buChar char="•"/>
              <a:defRPr sz="2800"/>
            </a:lvl1pPr>
            <a:lvl2pPr marL="914400" lvl="1" indent="-381000" algn="l">
              <a:spcBef>
                <a:spcPts val="480"/>
              </a:spcBef>
              <a:spcAft>
                <a:spcPts val="0"/>
              </a:spcAft>
              <a:buClr>
                <a:schemeClr val="lt1"/>
              </a:buClr>
              <a:buSzPts val="2400"/>
              <a:buChar char="–"/>
              <a:defRPr sz="2400"/>
            </a:lvl2pPr>
            <a:lvl3pPr marL="1371600" lvl="2" indent="-381000" algn="l">
              <a:spcBef>
                <a:spcPts val="400"/>
              </a:spcBef>
              <a:spcAft>
                <a:spcPts val="0"/>
              </a:spcAft>
              <a:buSzPts val="2400"/>
              <a:buFont typeface="Tahoma"/>
              <a:buChar char="•"/>
              <a:defRPr sz="2000"/>
            </a:lvl3pPr>
            <a:lvl4pPr marL="1828800" lvl="3" indent="-342900" algn="l">
              <a:spcBef>
                <a:spcPts val="360"/>
              </a:spcBef>
              <a:spcAft>
                <a:spcPts val="0"/>
              </a:spcAft>
              <a:buClr>
                <a:schemeClr val="lt1"/>
              </a:buClr>
              <a:buSzPts val="1800"/>
              <a:buChar char="–"/>
              <a:defRPr sz="1800"/>
            </a:lvl4pPr>
            <a:lvl5pPr marL="2286000" lvl="4" indent="-320039" algn="l">
              <a:spcBef>
                <a:spcPts val="360"/>
              </a:spcBef>
              <a:spcAft>
                <a:spcPts val="0"/>
              </a:spcAft>
              <a:buSzPts val="1440"/>
              <a:buChar char="❖"/>
              <a:defRPr sz="1800"/>
            </a:lvl5pPr>
            <a:lvl6pPr marL="2743200" lvl="5" indent="-320039" algn="l">
              <a:spcBef>
                <a:spcPts val="360"/>
              </a:spcBef>
              <a:spcAft>
                <a:spcPts val="0"/>
              </a:spcAft>
              <a:buSzPts val="1440"/>
              <a:buChar char="❖"/>
              <a:defRPr sz="1800"/>
            </a:lvl6pPr>
            <a:lvl7pPr marL="3200400" lvl="6" indent="-320039" algn="l">
              <a:spcBef>
                <a:spcPts val="360"/>
              </a:spcBef>
              <a:spcAft>
                <a:spcPts val="0"/>
              </a:spcAft>
              <a:buSzPts val="1440"/>
              <a:buChar char="❖"/>
              <a:defRPr sz="1800"/>
            </a:lvl7pPr>
            <a:lvl8pPr marL="3657600" lvl="7" indent="-320040" algn="l">
              <a:spcBef>
                <a:spcPts val="360"/>
              </a:spcBef>
              <a:spcAft>
                <a:spcPts val="0"/>
              </a:spcAft>
              <a:buSzPts val="1440"/>
              <a:buChar char="❖"/>
              <a:defRPr sz="1800"/>
            </a:lvl8pPr>
            <a:lvl9pPr marL="4114800" lvl="8" indent="-320040" algn="l">
              <a:spcBef>
                <a:spcPts val="360"/>
              </a:spcBef>
              <a:spcAft>
                <a:spcPts val="0"/>
              </a:spcAft>
              <a:buSzPts val="1440"/>
              <a:buChar char="❖"/>
              <a:defRPr sz="1800"/>
            </a:lvl9pPr>
          </a:lstStyle>
          <a:p>
            <a:endParaRPr/>
          </a:p>
        </p:txBody>
      </p:sp>
      <p:sp>
        <p:nvSpPr>
          <p:cNvPr id="82" name="Google Shape;82;p1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5"/>
        <p:cNvGrpSpPr/>
        <p:nvPr/>
      </p:nvGrpSpPr>
      <p:grpSpPr>
        <a:xfrm>
          <a:off x="0" y="0"/>
          <a:ext cx="0" cy="0"/>
          <a:chOff x="0" y="0"/>
          <a:chExt cx="0" cy="0"/>
        </a:xfrm>
      </p:grpSpPr>
      <p:sp>
        <p:nvSpPr>
          <p:cNvPr id="86" name="Google Shape;86;p1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SzPts val="2400"/>
              <a:buFont typeface="Tahoma"/>
              <a:buNone/>
              <a:defRPr sz="2000"/>
            </a:lvl1pPr>
            <a:lvl2pPr marL="914400" lvl="1" indent="-228600" algn="l">
              <a:spcBef>
                <a:spcPts val="360"/>
              </a:spcBef>
              <a:spcAft>
                <a:spcPts val="0"/>
              </a:spcAft>
              <a:buClr>
                <a:schemeClr val="lt1"/>
              </a:buClr>
              <a:buSzPts val="1800"/>
              <a:buNone/>
              <a:defRPr sz="1800"/>
            </a:lvl2pPr>
            <a:lvl3pPr marL="1371600" lvl="2" indent="-228600" algn="l">
              <a:spcBef>
                <a:spcPts val="320"/>
              </a:spcBef>
              <a:spcAft>
                <a:spcPts val="0"/>
              </a:spcAft>
              <a:buSzPts val="1920"/>
              <a:buFont typeface="Tahoma"/>
              <a:buNone/>
              <a:defRPr sz="1600"/>
            </a:lvl3pPr>
            <a:lvl4pPr marL="1828800" lvl="3" indent="-228600" algn="l">
              <a:spcBef>
                <a:spcPts val="280"/>
              </a:spcBef>
              <a:spcAft>
                <a:spcPts val="0"/>
              </a:spcAft>
              <a:buClr>
                <a:schemeClr val="lt1"/>
              </a:buClr>
              <a:buSzPts val="1400"/>
              <a:buNone/>
              <a:defRPr sz="1400"/>
            </a:lvl4pPr>
            <a:lvl5pPr marL="2286000" lvl="4" indent="-228600" algn="l">
              <a:spcBef>
                <a:spcPts val="280"/>
              </a:spcBef>
              <a:spcAft>
                <a:spcPts val="0"/>
              </a:spcAft>
              <a:buSzPts val="1120"/>
              <a:buNone/>
              <a:defRPr sz="1400"/>
            </a:lvl5pPr>
            <a:lvl6pPr marL="2743200" lvl="5" indent="-228600" algn="l">
              <a:spcBef>
                <a:spcPts val="280"/>
              </a:spcBef>
              <a:spcAft>
                <a:spcPts val="0"/>
              </a:spcAft>
              <a:buSzPts val="1120"/>
              <a:buNone/>
              <a:defRPr sz="1400"/>
            </a:lvl6pPr>
            <a:lvl7pPr marL="3200400" lvl="6" indent="-228600" algn="l">
              <a:spcBef>
                <a:spcPts val="280"/>
              </a:spcBef>
              <a:spcAft>
                <a:spcPts val="0"/>
              </a:spcAft>
              <a:buSzPts val="1120"/>
              <a:buNone/>
              <a:defRPr sz="1400"/>
            </a:lvl7pPr>
            <a:lvl8pPr marL="3657600" lvl="7" indent="-228600" algn="l">
              <a:spcBef>
                <a:spcPts val="280"/>
              </a:spcBef>
              <a:spcAft>
                <a:spcPts val="0"/>
              </a:spcAft>
              <a:buSzPts val="1120"/>
              <a:buNone/>
              <a:defRPr sz="1400"/>
            </a:lvl8pPr>
            <a:lvl9pPr marL="4114800" lvl="8" indent="-228600" algn="l">
              <a:spcBef>
                <a:spcPts val="280"/>
              </a:spcBef>
              <a:spcAft>
                <a:spcPts val="0"/>
              </a:spcAft>
              <a:buSzPts val="1120"/>
              <a:buNone/>
              <a:defRPr sz="1400"/>
            </a:lvl9pPr>
          </a:lstStyle>
          <a:p>
            <a:endParaRPr/>
          </a:p>
        </p:txBody>
      </p:sp>
      <p:sp>
        <p:nvSpPr>
          <p:cNvPr id="88" name="Google Shape;88;p1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p:nvPr/>
        </p:nvSpPr>
        <p:spPr>
          <a:xfrm>
            <a:off x="285750" y="2803525"/>
            <a:ext cx="1587" cy="3035300"/>
          </a:xfrm>
          <a:custGeom>
            <a:avLst/>
            <a:gdLst/>
            <a:ahLst/>
            <a:cxnLst/>
            <a:rect l="l" t="t" r="r" b="b"/>
            <a:pathLst>
              <a:path w="1588" h="1912" extrusionOk="0">
                <a:moveTo>
                  <a:pt x="0" y="0"/>
                </a:moveTo>
                <a:lnTo>
                  <a:pt x="0" y="6"/>
                </a:lnTo>
                <a:lnTo>
                  <a:pt x="0" y="60"/>
                </a:lnTo>
                <a:lnTo>
                  <a:pt x="0" y="1912"/>
                </a:lnTo>
                <a:lnTo>
                  <a:pt x="0" y="0"/>
                </a:lnTo>
                <a:close/>
              </a:path>
            </a:pathLst>
          </a:custGeom>
          <a:solidFill>
            <a:srgbClr val="6BBA2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lt1"/>
              </a:solidFill>
              <a:latin typeface="Tahoma"/>
              <a:ea typeface="Tahoma"/>
              <a:cs typeface="Tahoma"/>
              <a:sym typeface="Tahoma"/>
            </a:endParaRPr>
          </a:p>
        </p:txBody>
      </p:sp>
      <p:sp>
        <p:nvSpPr>
          <p:cNvPr id="11" name="Google Shape;11;p1"/>
          <p:cNvSpPr txBox="1">
            <a:spLocks noGrp="1"/>
          </p:cNvSpPr>
          <p:nvPr>
            <p:ph type="title"/>
          </p:nvPr>
        </p:nvSpPr>
        <p:spPr>
          <a:xfrm>
            <a:off x="457200" y="292100"/>
            <a:ext cx="8229600" cy="13843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4400" b="0" i="0" u="none" strike="noStrike" cap="none">
                <a:solidFill>
                  <a:schemeClr val="lt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lt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lt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lt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lt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lt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lt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lt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lt2"/>
                </a:solidFill>
                <a:latin typeface="Tahoma"/>
                <a:ea typeface="Tahoma"/>
                <a:cs typeface="Tahoma"/>
                <a:sym typeface="Tahoma"/>
              </a:defRPr>
            </a:lvl9pPr>
          </a:lstStyle>
          <a:p>
            <a:endParaRPr/>
          </a:p>
        </p:txBody>
      </p:sp>
      <p:sp>
        <p:nvSpPr>
          <p:cNvPr id="12" name="Google Shape;12;p1"/>
          <p:cNvSpPr txBox="1">
            <a:spLocks noGrp="1"/>
          </p:cNvSpPr>
          <p:nvPr>
            <p:ph type="body" idx="1"/>
          </p:nvPr>
        </p:nvSpPr>
        <p:spPr>
          <a:xfrm>
            <a:off x="457200" y="1905000"/>
            <a:ext cx="8229600" cy="4114800"/>
          </a:xfrm>
          <a:prstGeom prst="rect">
            <a:avLst/>
          </a:prstGeom>
          <a:noFill/>
          <a:ln>
            <a:noFill/>
          </a:ln>
        </p:spPr>
        <p:txBody>
          <a:bodyPr spcFirstLastPara="1" wrap="square" lIns="91425" tIns="45700" rIns="91425" bIns="45700" anchor="t" anchorCtr="0">
            <a:noAutofit/>
          </a:bodyPr>
          <a:lstStyle>
            <a:lvl1pPr marL="457200" marR="0" lvl="0" indent="-472440" algn="l" rtl="0">
              <a:spcBef>
                <a:spcPts val="640"/>
              </a:spcBef>
              <a:spcAft>
                <a:spcPts val="0"/>
              </a:spcAft>
              <a:buClr>
                <a:schemeClr val="hlink"/>
              </a:buClr>
              <a:buSzPts val="3840"/>
              <a:buFont typeface="Tahoma"/>
              <a:buChar char="•"/>
              <a:defRPr sz="3200" b="0" i="0" u="none" strike="noStrike" cap="none">
                <a:solidFill>
                  <a:schemeClr val="lt1"/>
                </a:solidFill>
                <a:latin typeface="Tahoma"/>
                <a:ea typeface="Tahoma"/>
                <a:cs typeface="Tahoma"/>
                <a:sym typeface="Tahoma"/>
              </a:defRPr>
            </a:lvl1pPr>
            <a:lvl2pPr marL="914400" marR="0" lvl="1" indent="-406400" algn="l" rtl="0">
              <a:spcBef>
                <a:spcPts val="560"/>
              </a:spcBef>
              <a:spcAft>
                <a:spcPts val="0"/>
              </a:spcAft>
              <a:buClr>
                <a:schemeClr val="lt1"/>
              </a:buClr>
              <a:buSzPts val="2800"/>
              <a:buFont typeface="Tahoma"/>
              <a:buChar char="–"/>
              <a:defRPr sz="2800" b="0" i="0" u="none" strike="noStrike" cap="none">
                <a:solidFill>
                  <a:schemeClr val="lt1"/>
                </a:solidFill>
                <a:latin typeface="Tahoma"/>
                <a:ea typeface="Tahoma"/>
                <a:cs typeface="Tahoma"/>
                <a:sym typeface="Tahoma"/>
              </a:defRPr>
            </a:lvl2pPr>
            <a:lvl3pPr marL="1371600" marR="0" lvl="2" indent="-411480" algn="l" rtl="0">
              <a:spcBef>
                <a:spcPts val="480"/>
              </a:spcBef>
              <a:spcAft>
                <a:spcPts val="0"/>
              </a:spcAft>
              <a:buClr>
                <a:schemeClr val="hlink"/>
              </a:buClr>
              <a:buSzPts val="2880"/>
              <a:buFont typeface="Tahoma"/>
              <a:buChar char="•"/>
              <a:defRPr sz="2400" b="0" i="0" u="none" strike="noStrike" cap="none">
                <a:solidFill>
                  <a:schemeClr val="lt1"/>
                </a:solidFill>
                <a:latin typeface="Tahoma"/>
                <a:ea typeface="Tahoma"/>
                <a:cs typeface="Tahoma"/>
                <a:sym typeface="Tahoma"/>
              </a:defRPr>
            </a:lvl3pPr>
            <a:lvl4pPr marL="1828800" marR="0" lvl="3" indent="-355600" algn="l" rtl="0">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4pPr>
            <a:lvl5pPr marL="2286000" marR="0" lvl="4"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5pPr>
            <a:lvl6pPr marL="2743200" marR="0" lvl="5"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6pPr>
            <a:lvl7pPr marL="3200400" marR="0" lvl="6"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7pPr>
            <a:lvl8pPr marL="3657600" marR="0" lvl="7"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8pPr>
            <a:lvl9pPr marL="4114800" marR="0" lvl="8"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9pPr>
          </a:lstStyle>
          <a:p>
            <a:endParaRPr/>
          </a:p>
        </p:txBody>
      </p:sp>
      <p:sp>
        <p:nvSpPr>
          <p:cNvPr id="13" name="Google Shape;13;p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
        <p:nvSpPr>
          <p:cNvPr id="14" name="Google Shape;14;p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
        <p:nvSpPr>
          <p:cNvPr id="15" name="Google Shape;15;p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457200" y="292100"/>
            <a:ext cx="8229600" cy="13843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4400" b="0" i="0" u="none" strike="noStrike" cap="none">
                <a:solidFill>
                  <a:schemeClr val="lt2"/>
                </a:solidFill>
                <a:latin typeface="Tahoma"/>
                <a:ea typeface="Tahoma"/>
                <a:cs typeface="Tahoma"/>
                <a:sym typeface="Tahoma"/>
              </a:defRPr>
            </a:lvl1pPr>
            <a:lvl2pPr marR="0" lvl="1" algn="l" rtl="0">
              <a:spcBef>
                <a:spcPts val="0"/>
              </a:spcBef>
              <a:spcAft>
                <a:spcPts val="0"/>
              </a:spcAft>
              <a:buSzPts val="1400"/>
              <a:buNone/>
              <a:defRPr sz="4400" b="0" i="0" u="none" strike="noStrike" cap="none">
                <a:solidFill>
                  <a:schemeClr val="lt2"/>
                </a:solidFill>
                <a:latin typeface="Tahoma"/>
                <a:ea typeface="Tahoma"/>
                <a:cs typeface="Tahoma"/>
                <a:sym typeface="Tahoma"/>
              </a:defRPr>
            </a:lvl2pPr>
            <a:lvl3pPr marR="0" lvl="2" algn="l" rtl="0">
              <a:spcBef>
                <a:spcPts val="0"/>
              </a:spcBef>
              <a:spcAft>
                <a:spcPts val="0"/>
              </a:spcAft>
              <a:buSzPts val="1400"/>
              <a:buNone/>
              <a:defRPr sz="4400" b="0" i="0" u="none" strike="noStrike" cap="none">
                <a:solidFill>
                  <a:schemeClr val="lt2"/>
                </a:solidFill>
                <a:latin typeface="Tahoma"/>
                <a:ea typeface="Tahoma"/>
                <a:cs typeface="Tahoma"/>
                <a:sym typeface="Tahoma"/>
              </a:defRPr>
            </a:lvl3pPr>
            <a:lvl4pPr marR="0" lvl="3" algn="l" rtl="0">
              <a:spcBef>
                <a:spcPts val="0"/>
              </a:spcBef>
              <a:spcAft>
                <a:spcPts val="0"/>
              </a:spcAft>
              <a:buSzPts val="1400"/>
              <a:buNone/>
              <a:defRPr sz="4400" b="0" i="0" u="none" strike="noStrike" cap="none">
                <a:solidFill>
                  <a:schemeClr val="lt2"/>
                </a:solidFill>
                <a:latin typeface="Tahoma"/>
                <a:ea typeface="Tahoma"/>
                <a:cs typeface="Tahoma"/>
                <a:sym typeface="Tahoma"/>
              </a:defRPr>
            </a:lvl4pPr>
            <a:lvl5pPr marR="0" lvl="4" algn="l" rtl="0">
              <a:spcBef>
                <a:spcPts val="0"/>
              </a:spcBef>
              <a:spcAft>
                <a:spcPts val="0"/>
              </a:spcAft>
              <a:buSzPts val="1400"/>
              <a:buNone/>
              <a:defRPr sz="4400" b="0" i="0" u="none" strike="noStrike" cap="none">
                <a:solidFill>
                  <a:schemeClr val="lt2"/>
                </a:solidFill>
                <a:latin typeface="Tahoma"/>
                <a:ea typeface="Tahoma"/>
                <a:cs typeface="Tahoma"/>
                <a:sym typeface="Tahoma"/>
              </a:defRPr>
            </a:lvl5pPr>
            <a:lvl6pPr marR="0" lvl="5" algn="l" rtl="0">
              <a:spcBef>
                <a:spcPts val="0"/>
              </a:spcBef>
              <a:spcAft>
                <a:spcPts val="0"/>
              </a:spcAft>
              <a:buSzPts val="1400"/>
              <a:buNone/>
              <a:defRPr sz="4400" b="0" i="0" u="none" strike="noStrike" cap="none">
                <a:solidFill>
                  <a:schemeClr val="lt2"/>
                </a:solidFill>
                <a:latin typeface="Tahoma"/>
                <a:ea typeface="Tahoma"/>
                <a:cs typeface="Tahoma"/>
                <a:sym typeface="Tahoma"/>
              </a:defRPr>
            </a:lvl6pPr>
            <a:lvl7pPr marR="0" lvl="6" algn="l" rtl="0">
              <a:spcBef>
                <a:spcPts val="0"/>
              </a:spcBef>
              <a:spcAft>
                <a:spcPts val="0"/>
              </a:spcAft>
              <a:buSzPts val="1400"/>
              <a:buNone/>
              <a:defRPr sz="4400" b="0" i="0" u="none" strike="noStrike" cap="none">
                <a:solidFill>
                  <a:schemeClr val="lt2"/>
                </a:solidFill>
                <a:latin typeface="Tahoma"/>
                <a:ea typeface="Tahoma"/>
                <a:cs typeface="Tahoma"/>
                <a:sym typeface="Tahoma"/>
              </a:defRPr>
            </a:lvl7pPr>
            <a:lvl8pPr marR="0" lvl="7" algn="l" rtl="0">
              <a:spcBef>
                <a:spcPts val="0"/>
              </a:spcBef>
              <a:spcAft>
                <a:spcPts val="0"/>
              </a:spcAft>
              <a:buSzPts val="1400"/>
              <a:buNone/>
              <a:defRPr sz="4400" b="0" i="0" u="none" strike="noStrike" cap="none">
                <a:solidFill>
                  <a:schemeClr val="lt2"/>
                </a:solidFill>
                <a:latin typeface="Tahoma"/>
                <a:ea typeface="Tahoma"/>
                <a:cs typeface="Tahoma"/>
                <a:sym typeface="Tahoma"/>
              </a:defRPr>
            </a:lvl8pPr>
            <a:lvl9pPr marR="0" lvl="8" algn="l" rtl="0">
              <a:spcBef>
                <a:spcPts val="0"/>
              </a:spcBef>
              <a:spcAft>
                <a:spcPts val="0"/>
              </a:spcAft>
              <a:buSzPts val="1400"/>
              <a:buNone/>
              <a:defRPr sz="4400" b="0" i="0" u="none" strike="noStrike" cap="none">
                <a:solidFill>
                  <a:schemeClr val="lt2"/>
                </a:solidFill>
                <a:latin typeface="Tahoma"/>
                <a:ea typeface="Tahoma"/>
                <a:cs typeface="Tahoma"/>
                <a:sym typeface="Tahoma"/>
              </a:defRPr>
            </a:lvl9pPr>
          </a:lstStyle>
          <a:p>
            <a:endParaRPr/>
          </a:p>
        </p:txBody>
      </p:sp>
      <p:sp>
        <p:nvSpPr>
          <p:cNvPr id="24" name="Google Shape;24;p3"/>
          <p:cNvSpPr txBox="1">
            <a:spLocks noGrp="1"/>
          </p:cNvSpPr>
          <p:nvPr>
            <p:ph type="body" idx="1"/>
          </p:nvPr>
        </p:nvSpPr>
        <p:spPr>
          <a:xfrm>
            <a:off x="457200" y="1905000"/>
            <a:ext cx="8229600" cy="4114800"/>
          </a:xfrm>
          <a:prstGeom prst="rect">
            <a:avLst/>
          </a:prstGeom>
          <a:noFill/>
          <a:ln>
            <a:noFill/>
          </a:ln>
        </p:spPr>
        <p:txBody>
          <a:bodyPr spcFirstLastPara="1" wrap="square" lIns="91425" tIns="45700" rIns="91425" bIns="45700" anchor="t" anchorCtr="0">
            <a:noAutofit/>
          </a:bodyPr>
          <a:lstStyle>
            <a:lvl1pPr marL="457200" marR="0" lvl="0" indent="-472440" algn="l" rtl="0">
              <a:spcBef>
                <a:spcPts val="640"/>
              </a:spcBef>
              <a:spcAft>
                <a:spcPts val="0"/>
              </a:spcAft>
              <a:buClr>
                <a:schemeClr val="hlink"/>
              </a:buClr>
              <a:buSzPts val="3840"/>
              <a:buFont typeface="Tahoma"/>
              <a:buChar char="•"/>
              <a:defRPr sz="3200" b="0" i="0" u="none" strike="noStrike" cap="none">
                <a:solidFill>
                  <a:schemeClr val="lt1"/>
                </a:solidFill>
                <a:latin typeface="Tahoma"/>
                <a:ea typeface="Tahoma"/>
                <a:cs typeface="Tahoma"/>
                <a:sym typeface="Tahoma"/>
              </a:defRPr>
            </a:lvl1pPr>
            <a:lvl2pPr marL="914400" marR="0" lvl="1" indent="-406400" algn="l" rtl="0">
              <a:spcBef>
                <a:spcPts val="560"/>
              </a:spcBef>
              <a:spcAft>
                <a:spcPts val="0"/>
              </a:spcAft>
              <a:buClr>
                <a:schemeClr val="lt1"/>
              </a:buClr>
              <a:buSzPts val="2800"/>
              <a:buFont typeface="Tahoma"/>
              <a:buChar char="–"/>
              <a:defRPr sz="2800" b="0" i="0" u="none" strike="noStrike" cap="none">
                <a:solidFill>
                  <a:schemeClr val="lt1"/>
                </a:solidFill>
                <a:latin typeface="Tahoma"/>
                <a:ea typeface="Tahoma"/>
                <a:cs typeface="Tahoma"/>
                <a:sym typeface="Tahoma"/>
              </a:defRPr>
            </a:lvl2pPr>
            <a:lvl3pPr marL="1371600" marR="0" lvl="2" indent="-411480" algn="l" rtl="0">
              <a:spcBef>
                <a:spcPts val="480"/>
              </a:spcBef>
              <a:spcAft>
                <a:spcPts val="0"/>
              </a:spcAft>
              <a:buClr>
                <a:schemeClr val="hlink"/>
              </a:buClr>
              <a:buSzPts val="2880"/>
              <a:buFont typeface="Tahoma"/>
              <a:buChar char="•"/>
              <a:defRPr sz="2400" b="0" i="0" u="none" strike="noStrike" cap="none">
                <a:solidFill>
                  <a:schemeClr val="lt1"/>
                </a:solidFill>
                <a:latin typeface="Tahoma"/>
                <a:ea typeface="Tahoma"/>
                <a:cs typeface="Tahoma"/>
                <a:sym typeface="Tahoma"/>
              </a:defRPr>
            </a:lvl3pPr>
            <a:lvl4pPr marL="1828800" marR="0" lvl="3" indent="-355600" algn="l" rtl="0">
              <a:spcBef>
                <a:spcPts val="400"/>
              </a:spcBef>
              <a:spcAft>
                <a:spcPts val="0"/>
              </a:spcAft>
              <a:buClr>
                <a:schemeClr val="lt1"/>
              </a:buClr>
              <a:buSzPts val="2000"/>
              <a:buFont typeface="Tahoma"/>
              <a:buChar char="–"/>
              <a:defRPr sz="2000" b="0" i="0" u="none" strike="noStrike" cap="none">
                <a:solidFill>
                  <a:schemeClr val="lt1"/>
                </a:solidFill>
                <a:latin typeface="Tahoma"/>
                <a:ea typeface="Tahoma"/>
                <a:cs typeface="Tahoma"/>
                <a:sym typeface="Tahoma"/>
              </a:defRPr>
            </a:lvl4pPr>
            <a:lvl5pPr marL="2286000" marR="0" lvl="4"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5pPr>
            <a:lvl6pPr marL="2743200" marR="0" lvl="5"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6pPr>
            <a:lvl7pPr marL="3200400" marR="0" lvl="6"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7pPr>
            <a:lvl8pPr marL="3657600" marR="0" lvl="7"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8pPr>
            <a:lvl9pPr marL="4114800" marR="0" lvl="8" indent="-330200" algn="l" rtl="0">
              <a:spcBef>
                <a:spcPts val="400"/>
              </a:spcBef>
              <a:spcAft>
                <a:spcPts val="0"/>
              </a:spcAft>
              <a:buClr>
                <a:schemeClr val="hlink"/>
              </a:buClr>
              <a:buSzPts val="1600"/>
              <a:buFont typeface="Noto Sans Symbols"/>
              <a:buChar char="❖"/>
              <a:defRPr sz="2000" b="0" i="0" u="none" strike="noStrike" cap="none">
                <a:solidFill>
                  <a:schemeClr val="lt1"/>
                </a:solidFill>
                <a:latin typeface="Tahoma"/>
                <a:ea typeface="Tahoma"/>
                <a:cs typeface="Tahoma"/>
                <a:sym typeface="Tahoma"/>
              </a:defRPr>
            </a:lvl9pPr>
          </a:lstStyle>
          <a:p>
            <a:endParaRPr/>
          </a:p>
        </p:txBody>
      </p:sp>
      <p:sp>
        <p:nvSpPr>
          <p:cNvPr id="25" name="Google Shape;25;p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
        <p:nvSpPr>
          <p:cNvPr id="26" name="Google Shape;26;p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a:solidFill>
                  <a:schemeClr val="lt1"/>
                </a:solidFill>
                <a:latin typeface="Tahoma"/>
                <a:ea typeface="Tahoma"/>
                <a:cs typeface="Tahoma"/>
                <a:sym typeface="Tahoma"/>
              </a:defRPr>
            </a:lvl1pPr>
            <a:lvl2pPr marR="0" lvl="1"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2pPr>
            <a:lvl3pPr marR="0" lvl="2"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3pPr>
            <a:lvl4pPr marR="0" lvl="3"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4pPr>
            <a:lvl5pPr marR="0" lvl="4"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5pPr>
            <a:lvl6pPr marR="0" lvl="5"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6pPr>
            <a:lvl7pPr marR="0" lvl="6"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7pPr>
            <a:lvl8pPr marR="0" lvl="7"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8pPr>
            <a:lvl9pPr marR="0" lvl="8" algn="l" rtl="0">
              <a:lnSpc>
                <a:spcPct val="100000"/>
              </a:lnSpc>
              <a:spcBef>
                <a:spcPts val="0"/>
              </a:spcBef>
              <a:spcAft>
                <a:spcPts val="0"/>
              </a:spcAft>
              <a:buSzPts val="1400"/>
              <a:buNone/>
              <a:defRPr sz="1800" b="0" i="0" u="none" strike="noStrike" cap="none">
                <a:solidFill>
                  <a:schemeClr val="lt1"/>
                </a:solidFill>
                <a:latin typeface="Tahoma"/>
                <a:ea typeface="Tahoma"/>
                <a:cs typeface="Tahoma"/>
                <a:sym typeface="Tahoma"/>
              </a:defRPr>
            </a:lvl9pPr>
          </a:lstStyle>
          <a:p>
            <a:endParaRPr/>
          </a:p>
        </p:txBody>
      </p:sp>
      <p:sp>
        <p:nvSpPr>
          <p:cNvPr id="27" name="Google Shape;27;p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chemeClr val="lt1"/>
              </a:buClr>
              <a:buSzPts val="1400"/>
              <a:buFont typeface="Arial"/>
              <a:buNone/>
              <a:defRPr sz="1400" b="0" i="0" u="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docs.google.com/spreadsheets/d/1A48GEJoyzuGLBMeocixKDHXGiftZzWLXEeLl2NPUT98/edit#gid=579870898"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dk2"/>
            </a:gs>
            <a:gs pos="100000">
              <a:srgbClr val="000000"/>
            </a:gs>
          </a:gsLst>
          <a:lin ang="5400012" scaled="0"/>
        </a:gradFill>
        <a:effectLst/>
      </p:bgPr>
    </p:bg>
    <p:spTree>
      <p:nvGrpSpPr>
        <p:cNvPr id="1" name="Shape 95"/>
        <p:cNvGrpSpPr/>
        <p:nvPr/>
      </p:nvGrpSpPr>
      <p:grpSpPr>
        <a:xfrm>
          <a:off x="0" y="0"/>
          <a:ext cx="0" cy="0"/>
          <a:chOff x="0" y="0"/>
          <a:chExt cx="0" cy="0"/>
        </a:xfrm>
      </p:grpSpPr>
      <p:sp>
        <p:nvSpPr>
          <p:cNvPr id="96" name="Google Shape;96;p14"/>
          <p:cNvSpPr txBox="1">
            <a:spLocks noGrp="1"/>
          </p:cNvSpPr>
          <p:nvPr>
            <p:ph type="ctrTitle"/>
          </p:nvPr>
        </p:nvSpPr>
        <p:spPr>
          <a:xfrm>
            <a:off x="685800" y="1997075"/>
            <a:ext cx="7772400" cy="1431925"/>
          </a:xfrm>
          <a:prstGeom prst="rect">
            <a:avLst/>
          </a:prstGeom>
          <a:noFill/>
          <a:ln>
            <a:noFill/>
          </a:ln>
        </p:spPr>
        <p:txBody>
          <a:bodyPr spcFirstLastPara="1" wrap="square" lIns="91425" tIns="45700" rIns="91425" bIns="45700" anchor="b" anchorCtr="1">
            <a:noAutofit/>
          </a:bodyPr>
          <a:lstStyle/>
          <a:p>
            <a:pPr marL="0" lvl="0" indent="0" algn="ctr" rtl="0">
              <a:lnSpc>
                <a:spcPct val="100000"/>
              </a:lnSpc>
              <a:spcBef>
                <a:spcPts val="0"/>
              </a:spcBef>
              <a:spcAft>
                <a:spcPts val="0"/>
              </a:spcAft>
              <a:buClr>
                <a:schemeClr val="lt2"/>
              </a:buClr>
              <a:buSzPts val="4400"/>
              <a:buFont typeface="Arial"/>
              <a:buNone/>
            </a:pPr>
            <a:r>
              <a:rPr lang="en-US" sz="8300">
                <a:latin typeface="Great Vibes"/>
                <a:ea typeface="Great Vibes"/>
                <a:cs typeface="Great Vibes"/>
                <a:sym typeface="Great Vibes"/>
              </a:rPr>
              <a:t>The Nightfall Spa</a:t>
            </a:r>
            <a:endParaRPr sz="8300">
              <a:latin typeface="Great Vibes"/>
              <a:ea typeface="Great Vibes"/>
              <a:cs typeface="Great Vibes"/>
              <a:sym typeface="Great Vibes"/>
            </a:endParaRPr>
          </a:p>
        </p:txBody>
      </p:sp>
      <p:sp>
        <p:nvSpPr>
          <p:cNvPr id="97" name="Google Shape;97;p1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80"/>
              <a:buFont typeface="Arial"/>
              <a:buNone/>
            </a:pPr>
            <a:r>
              <a:rPr lang="en-US" sz="2400">
                <a:solidFill>
                  <a:schemeClr val="lt2"/>
                </a:solidFill>
                <a:latin typeface="Cinzel"/>
                <a:ea typeface="Cinzel"/>
                <a:cs typeface="Cinzel"/>
                <a:sym typeface="Cinzel"/>
              </a:rPr>
              <a:t>Leaving you feeling like it’s a new day.</a:t>
            </a:r>
            <a:endParaRPr>
              <a:latin typeface="Cinzel"/>
              <a:ea typeface="Cinzel"/>
              <a:cs typeface="Cinzel"/>
              <a:sym typeface="Cinz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subTitle" idx="1"/>
          </p:nvPr>
        </p:nvSpPr>
        <p:spPr>
          <a:xfrm>
            <a:off x="1371600" y="1044700"/>
            <a:ext cx="6400800" cy="45942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2880"/>
              <a:buFont typeface="Arial"/>
              <a:buNone/>
            </a:pPr>
            <a:r>
              <a:rPr lang="en-US" b="1">
                <a:solidFill>
                  <a:schemeClr val="lt2"/>
                </a:solidFill>
                <a:latin typeface="Cinzel"/>
                <a:ea typeface="Cinzel"/>
                <a:cs typeface="Cinzel"/>
                <a:sym typeface="Cinzel"/>
              </a:rPr>
              <a:t>We believe in taking time out of our daily lives to recharge and renew our minds and bodies. By providing the highest quality services in the best suited environment for relaxation, we promise you will always leave feeling refreshed and at ease.</a:t>
            </a:r>
            <a:endParaRPr sz="4000" b="1">
              <a:latin typeface="Cinzel"/>
              <a:ea typeface="Cinzel"/>
              <a:cs typeface="Cinzel"/>
              <a:sym typeface="Cinze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a:spLocks noGrp="1"/>
          </p:cNvSpPr>
          <p:nvPr>
            <p:ph type="title"/>
          </p:nvPr>
        </p:nvSpPr>
        <p:spPr>
          <a:xfrm>
            <a:off x="457200" y="292100"/>
            <a:ext cx="8229600" cy="1384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4400"/>
              <a:buFont typeface="Arial"/>
              <a:buNone/>
            </a:pPr>
            <a:r>
              <a:rPr lang="en-US" sz="4400" b="1" i="0" u="none">
                <a:solidFill>
                  <a:schemeClr val="lt2"/>
                </a:solidFill>
                <a:latin typeface="Cinzel"/>
                <a:ea typeface="Cinzel"/>
                <a:cs typeface="Cinzel"/>
                <a:sym typeface="Cinzel"/>
              </a:rPr>
              <a:t>Mission Statement</a:t>
            </a:r>
            <a:endParaRPr b="1">
              <a:latin typeface="Cinzel"/>
              <a:ea typeface="Cinzel"/>
              <a:cs typeface="Cinzel"/>
              <a:sym typeface="Cinzel"/>
            </a:endParaRPr>
          </a:p>
        </p:txBody>
      </p:sp>
      <p:sp>
        <p:nvSpPr>
          <p:cNvPr id="109" name="Google Shape;109;p16"/>
          <p:cNvSpPr txBox="1">
            <a:spLocks noGrp="1"/>
          </p:cNvSpPr>
          <p:nvPr>
            <p:ph type="body" idx="1"/>
          </p:nvPr>
        </p:nvSpPr>
        <p:spPr>
          <a:xfrm>
            <a:off x="457200" y="1905000"/>
            <a:ext cx="8229600" cy="4114800"/>
          </a:xfrm>
          <a:prstGeom prst="rect">
            <a:avLst/>
          </a:prstGeom>
          <a:noFill/>
          <a:ln>
            <a:noFill/>
          </a:ln>
        </p:spPr>
        <p:txBody>
          <a:bodyPr spcFirstLastPara="1" wrap="square" lIns="91425" tIns="45700" rIns="91425" bIns="45700" anchor="t" anchorCtr="0">
            <a:noAutofit/>
          </a:bodyPr>
          <a:lstStyle/>
          <a:p>
            <a:pPr marL="342900" lvl="0" indent="0" algn="l" rtl="0">
              <a:lnSpc>
                <a:spcPct val="80000"/>
              </a:lnSpc>
              <a:spcBef>
                <a:spcPts val="560"/>
              </a:spcBef>
              <a:spcAft>
                <a:spcPts val="0"/>
              </a:spcAft>
              <a:buNone/>
            </a:pPr>
            <a:r>
              <a:rPr lang="en-US" sz="2800">
                <a:latin typeface="Cinzel"/>
                <a:ea typeface="Cinzel"/>
                <a:cs typeface="Cinzel"/>
                <a:sym typeface="Cinzel"/>
              </a:rPr>
              <a:t>At The Nightfall Spa we strive to provide the highest quality skin services for clients looking to take time out of their daily lives to practice self care, both inside and out. Our spa is designed to put our clients in the peaceful and calm headspace that comes at night time, focusing on a sense of true relaxation.</a:t>
            </a:r>
            <a:endParaRPr>
              <a:latin typeface="Cinzel"/>
              <a:ea typeface="Cinzel"/>
              <a:cs typeface="Cinzel"/>
              <a:sym typeface="Cinzel"/>
            </a:endParaRPr>
          </a:p>
          <a:p>
            <a:pPr marL="342900" lvl="0" indent="-129540" algn="l" rtl="0">
              <a:spcBef>
                <a:spcPts val="560"/>
              </a:spcBef>
              <a:spcAft>
                <a:spcPts val="0"/>
              </a:spcAft>
              <a:buSzPts val="3360"/>
              <a:buFont typeface="Tahoma"/>
              <a:buNone/>
            </a:pPr>
            <a:endParaRPr sz="2800" b="0" i="0" u="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The Menu</a:t>
            </a:r>
            <a:endParaRPr>
              <a:latin typeface="Cinzel"/>
              <a:ea typeface="Cinzel"/>
              <a:cs typeface="Cinzel"/>
              <a:sym typeface="Cinzel"/>
            </a:endParaRPr>
          </a:p>
        </p:txBody>
      </p:sp>
      <p:sp>
        <p:nvSpPr>
          <p:cNvPr id="116" name="Google Shape;116;p17"/>
          <p:cNvSpPr txBox="1">
            <a:spLocks noGrp="1"/>
          </p:cNvSpPr>
          <p:nvPr>
            <p:ph type="body" idx="1"/>
          </p:nvPr>
        </p:nvSpPr>
        <p:spPr>
          <a:xfrm>
            <a:off x="457200" y="1905000"/>
            <a:ext cx="41148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2500" u="sng">
                <a:latin typeface="Cinzel"/>
                <a:ea typeface="Cinzel"/>
                <a:cs typeface="Cinzel"/>
                <a:sym typeface="Cinzel"/>
              </a:rPr>
              <a:t>Facial Treatments</a:t>
            </a:r>
            <a:endParaRPr sz="2500" u="sng">
              <a:latin typeface="Cinzel"/>
              <a:ea typeface="Cinzel"/>
              <a:cs typeface="Cinzel"/>
              <a:sym typeface="Cinzel"/>
            </a:endParaRPr>
          </a:p>
          <a:p>
            <a:pPr marL="457200" lvl="0" indent="-355600" algn="l" rtl="0">
              <a:spcBef>
                <a:spcPts val="360"/>
              </a:spcBef>
              <a:spcAft>
                <a:spcPts val="0"/>
              </a:spcAft>
              <a:buSzPts val="2000"/>
              <a:buFont typeface="Cinzel"/>
              <a:buChar char="•"/>
            </a:pPr>
            <a:r>
              <a:rPr lang="en-US" sz="2000">
                <a:latin typeface="Cinzel"/>
                <a:ea typeface="Cinzel"/>
                <a:cs typeface="Cinzel"/>
                <a:sym typeface="Cinzel"/>
              </a:rPr>
              <a:t>Basic facial (6o minutes)- $70</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Express Facial (45 minutes)- $60</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Acne facial with LED light- $100</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Hydrating hydrojelly facial- $100</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Microdermabrasion facial- $125</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Brow Tint- $30</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Lash tint- $30</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Brow and Lash tint- $50</a:t>
            </a:r>
            <a:endParaRPr sz="2000">
              <a:latin typeface="Cinzel"/>
              <a:ea typeface="Cinzel"/>
              <a:cs typeface="Cinzel"/>
              <a:sym typeface="Cinzel"/>
            </a:endParaRPr>
          </a:p>
          <a:p>
            <a:pPr marL="457200" lvl="0" indent="-355600" algn="l" rtl="0">
              <a:spcBef>
                <a:spcPts val="0"/>
              </a:spcBef>
              <a:spcAft>
                <a:spcPts val="0"/>
              </a:spcAft>
              <a:buSzPts val="2000"/>
              <a:buFont typeface="Cinzel"/>
              <a:buChar char="•"/>
            </a:pPr>
            <a:r>
              <a:rPr lang="en-US" sz="2000">
                <a:latin typeface="Cinzel"/>
                <a:ea typeface="Cinzel"/>
                <a:cs typeface="Cinzel"/>
                <a:sym typeface="Cinzel"/>
              </a:rPr>
              <a:t>Lash Lift and tint- $75</a:t>
            </a:r>
            <a:endParaRPr sz="2000">
              <a:latin typeface="Cinzel"/>
              <a:ea typeface="Cinzel"/>
              <a:cs typeface="Cinzel"/>
              <a:sym typeface="Cinzel"/>
            </a:endParaRPr>
          </a:p>
          <a:p>
            <a:pPr marL="0" lvl="0" indent="0" algn="l" rtl="0">
              <a:spcBef>
                <a:spcPts val="360"/>
              </a:spcBef>
              <a:spcAft>
                <a:spcPts val="0"/>
              </a:spcAft>
              <a:buNone/>
            </a:pPr>
            <a:endParaRPr sz="2000">
              <a:latin typeface="Cinzel"/>
              <a:ea typeface="Cinzel"/>
              <a:cs typeface="Cinzel"/>
              <a:sym typeface="Cinzel"/>
            </a:endParaRPr>
          </a:p>
        </p:txBody>
      </p:sp>
      <p:sp>
        <p:nvSpPr>
          <p:cNvPr id="117" name="Google Shape;117;p17"/>
          <p:cNvSpPr txBox="1"/>
          <p:nvPr/>
        </p:nvSpPr>
        <p:spPr>
          <a:xfrm>
            <a:off x="4414725" y="1825200"/>
            <a:ext cx="4633800" cy="419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u="sng">
                <a:solidFill>
                  <a:schemeClr val="lt1"/>
                </a:solidFill>
                <a:latin typeface="Cinzel"/>
                <a:ea typeface="Cinzel"/>
                <a:cs typeface="Cinzel"/>
                <a:sym typeface="Cinzel"/>
              </a:rPr>
              <a:t>Body and wax Treatments</a:t>
            </a:r>
            <a:endParaRPr sz="2500" u="sng">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Bikini wax- $45</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Brazilian Wax- $65</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Full Leg wax- $80</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Arm wax- $45</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Upper lip wax- $15</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Brow wax- $20</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Underarm wax- $20</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Whole face wax- $50</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Whole body wax- $115</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Body wrap (60 minutes)- $75</a:t>
            </a:r>
            <a:endParaRPr sz="2000">
              <a:solidFill>
                <a:schemeClr val="lt1"/>
              </a:solidFill>
              <a:latin typeface="Cinzel"/>
              <a:ea typeface="Cinzel"/>
              <a:cs typeface="Cinzel"/>
              <a:sym typeface="Cinzel"/>
            </a:endParaRPr>
          </a:p>
          <a:p>
            <a:pPr marL="457200" lvl="0" indent="-355600" algn="l" rtl="0">
              <a:spcBef>
                <a:spcPts val="0"/>
              </a:spcBef>
              <a:spcAft>
                <a:spcPts val="0"/>
              </a:spcAft>
              <a:buClr>
                <a:schemeClr val="lt1"/>
              </a:buClr>
              <a:buSzPts val="2000"/>
              <a:buFont typeface="Cinzel"/>
              <a:buChar char="●"/>
            </a:pPr>
            <a:r>
              <a:rPr lang="en-US" sz="2000">
                <a:solidFill>
                  <a:schemeClr val="lt1"/>
                </a:solidFill>
                <a:latin typeface="Cinzel"/>
                <a:ea typeface="Cinzel"/>
                <a:cs typeface="Cinzel"/>
                <a:sym typeface="Cinzel"/>
              </a:rPr>
              <a:t>Body Wrap (90 Minutes)- $100</a:t>
            </a:r>
            <a:endParaRPr sz="2000">
              <a:solidFill>
                <a:schemeClr val="lt1"/>
              </a:solidFill>
              <a:latin typeface="Cinzel"/>
              <a:ea typeface="Cinzel"/>
              <a:cs typeface="Cinzel"/>
              <a:sym typeface="Cinze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8"/>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Meet The Esthetician</a:t>
            </a:r>
            <a:endParaRPr>
              <a:latin typeface="Cinzel"/>
              <a:ea typeface="Cinzel"/>
              <a:cs typeface="Cinzel"/>
              <a:sym typeface="Cinzel"/>
            </a:endParaRPr>
          </a:p>
        </p:txBody>
      </p:sp>
      <p:sp>
        <p:nvSpPr>
          <p:cNvPr id="124" name="Google Shape;124;p18"/>
          <p:cNvSpPr txBox="1">
            <a:spLocks noGrp="1"/>
          </p:cNvSpPr>
          <p:nvPr>
            <p:ph type="body" idx="1"/>
          </p:nvPr>
        </p:nvSpPr>
        <p:spPr>
          <a:xfrm>
            <a:off x="457200" y="1905000"/>
            <a:ext cx="82296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latin typeface="Cinzel"/>
                <a:ea typeface="Cinzel"/>
                <a:cs typeface="Cinzel"/>
                <a:sym typeface="Cinzel"/>
              </a:rPr>
              <a:t>Delaney Higgons has been a licensed master esthetician in the state of Virginia for 10 years. She is passionate about safe and effective skincare, all while providing the most relaxing experience for her clients. She believes that skincare should be a vital part of maintaining physical and mental health.</a:t>
            </a:r>
            <a:endParaRPr>
              <a:latin typeface="Cinzel"/>
              <a:ea typeface="Cinzel"/>
              <a:cs typeface="Cinzel"/>
              <a:sym typeface="Cinze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Location Demographics</a:t>
            </a:r>
            <a:endParaRPr>
              <a:latin typeface="Cinzel"/>
              <a:ea typeface="Cinzel"/>
              <a:cs typeface="Cinzel"/>
              <a:sym typeface="Cinzel"/>
            </a:endParaRPr>
          </a:p>
        </p:txBody>
      </p:sp>
      <p:sp>
        <p:nvSpPr>
          <p:cNvPr id="131" name="Google Shape;131;p19"/>
          <p:cNvSpPr txBox="1">
            <a:spLocks noGrp="1"/>
          </p:cNvSpPr>
          <p:nvPr>
            <p:ph type="body" idx="1"/>
          </p:nvPr>
        </p:nvSpPr>
        <p:spPr>
          <a:xfrm>
            <a:off x="0" y="1213200"/>
            <a:ext cx="9144000" cy="48066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3000">
                <a:latin typeface="Cinzel"/>
                <a:ea typeface="Cinzel"/>
                <a:cs typeface="Cinzel"/>
                <a:sym typeface="Cinzel"/>
              </a:rPr>
              <a:t>Norfolk, Virginia:</a:t>
            </a:r>
            <a:endParaRPr sz="3000">
              <a:latin typeface="Cinzel"/>
              <a:ea typeface="Cinzel"/>
              <a:cs typeface="Cinzel"/>
              <a:sym typeface="Cinzel"/>
            </a:endParaRPr>
          </a:p>
          <a:p>
            <a:pPr marL="457200" lvl="0" indent="-353060" algn="l" rtl="0">
              <a:spcBef>
                <a:spcPts val="360"/>
              </a:spcBef>
              <a:spcAft>
                <a:spcPts val="0"/>
              </a:spcAft>
              <a:buSzPts val="1960"/>
              <a:buFont typeface="Cinzel"/>
              <a:buChar char="•"/>
            </a:pPr>
            <a:r>
              <a:rPr lang="en-US" sz="3000">
                <a:latin typeface="Cinzel"/>
                <a:ea typeface="Cinzel"/>
                <a:cs typeface="Cinzel"/>
                <a:sym typeface="Cinzel"/>
              </a:rPr>
              <a:t>Approximate population of 242,742</a:t>
            </a:r>
            <a:endParaRPr sz="3000">
              <a:latin typeface="Cinzel"/>
              <a:ea typeface="Cinzel"/>
              <a:cs typeface="Cinzel"/>
              <a:sym typeface="Cinzel"/>
            </a:endParaRPr>
          </a:p>
          <a:p>
            <a:pPr marL="457200" lvl="0" indent="-353060" algn="l" rtl="0">
              <a:spcBef>
                <a:spcPts val="0"/>
              </a:spcBef>
              <a:spcAft>
                <a:spcPts val="0"/>
              </a:spcAft>
              <a:buSzPts val="1960"/>
              <a:buFont typeface="Cinzel"/>
              <a:buChar char="•"/>
            </a:pPr>
            <a:r>
              <a:rPr lang="en-US" sz="3000">
                <a:latin typeface="Cinzel"/>
                <a:ea typeface="Cinzel"/>
                <a:cs typeface="Cinzel"/>
                <a:sym typeface="Cinzel"/>
              </a:rPr>
              <a:t>47.0% white, 41.1% African American, o.4% American INdian or Alaska Native, 3.7% Asian, 0.1% Native Hawaiian or other Pacific Islander, 4.7% two or more races, 8.0% Hispanic or Latino</a:t>
            </a:r>
            <a:endParaRPr sz="3000">
              <a:latin typeface="Cinzel"/>
              <a:ea typeface="Cinzel"/>
              <a:cs typeface="Cinzel"/>
              <a:sym typeface="Cinzel"/>
            </a:endParaRPr>
          </a:p>
          <a:p>
            <a:pPr marL="457200" lvl="0" indent="-353060" algn="l" rtl="0">
              <a:spcBef>
                <a:spcPts val="0"/>
              </a:spcBef>
              <a:spcAft>
                <a:spcPts val="0"/>
              </a:spcAft>
              <a:buSzPts val="1960"/>
              <a:buFont typeface="Cinzel"/>
              <a:buChar char="•"/>
            </a:pPr>
            <a:r>
              <a:rPr lang="en-US" sz="3000">
                <a:latin typeface="Cinzel"/>
                <a:ea typeface="Cinzel"/>
                <a:cs typeface="Cinzel"/>
                <a:sym typeface="Cinzel"/>
              </a:rPr>
              <a:t>29.9% of the population are ages 25-44, the highest age percentage</a:t>
            </a:r>
            <a:endParaRPr sz="3000">
              <a:latin typeface="Cinzel"/>
              <a:ea typeface="Cinzel"/>
              <a:cs typeface="Cinzel"/>
              <a:sym typeface="Cinzel"/>
            </a:endParaRPr>
          </a:p>
          <a:p>
            <a:pPr marL="457200" lvl="0" indent="-353060" algn="l" rtl="0">
              <a:spcBef>
                <a:spcPts val="0"/>
              </a:spcBef>
              <a:spcAft>
                <a:spcPts val="0"/>
              </a:spcAft>
              <a:buSzPts val="1960"/>
              <a:buFont typeface="Cinzel"/>
              <a:buChar char="•"/>
            </a:pPr>
            <a:r>
              <a:rPr lang="en-US" sz="3000">
                <a:latin typeface="Cinzel"/>
                <a:ea typeface="Cinzel"/>
                <a:cs typeface="Cinzel"/>
                <a:sym typeface="Cinzel"/>
              </a:rPr>
              <a:t>Median Household income is $51,590, about $10,000 below the national median</a:t>
            </a:r>
            <a:endParaRPr sz="3000">
              <a:latin typeface="Cinzel"/>
              <a:ea typeface="Cinzel"/>
              <a:cs typeface="Cinzel"/>
              <a:sym typeface="Cinze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0"/>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Advertisement</a:t>
            </a:r>
            <a:endParaRPr>
              <a:latin typeface="Cinzel"/>
              <a:ea typeface="Cinzel"/>
              <a:cs typeface="Cinzel"/>
              <a:sym typeface="Cinzel"/>
            </a:endParaRPr>
          </a:p>
        </p:txBody>
      </p:sp>
      <p:sp>
        <p:nvSpPr>
          <p:cNvPr id="138" name="Google Shape;138;p20"/>
          <p:cNvSpPr txBox="1">
            <a:spLocks noGrp="1"/>
          </p:cNvSpPr>
          <p:nvPr>
            <p:ph type="body" idx="1"/>
          </p:nvPr>
        </p:nvSpPr>
        <p:spPr>
          <a:xfrm>
            <a:off x="0" y="1297450"/>
            <a:ext cx="9144000" cy="4722300"/>
          </a:xfrm>
          <a:prstGeom prst="rect">
            <a:avLst/>
          </a:prstGeom>
        </p:spPr>
        <p:txBody>
          <a:bodyPr spcFirstLastPara="1" wrap="square" lIns="91425" tIns="45700" rIns="91425" bIns="45700" anchor="t" anchorCtr="0">
            <a:noAutofit/>
          </a:bodyPr>
          <a:lstStyle/>
          <a:p>
            <a:pPr marL="0" lvl="0" indent="0" algn="ctr" rtl="0">
              <a:spcBef>
                <a:spcPts val="360"/>
              </a:spcBef>
              <a:spcAft>
                <a:spcPts val="0"/>
              </a:spcAft>
              <a:buNone/>
            </a:pPr>
            <a:r>
              <a:rPr lang="en-US" sz="2700">
                <a:latin typeface="Cinzel"/>
                <a:ea typeface="Cinzel"/>
                <a:cs typeface="Cinzel"/>
                <a:sym typeface="Cinzel"/>
              </a:rPr>
              <a:t>in need of a getaway? Skin feeling in need of some rejuvenation? There’s no need to travel the world to find the best in relaxation and treatment-- just book an appointment at Nightfall Spa! Mention this ad for a $15 discount on all services priced $60+</a:t>
            </a:r>
            <a:endParaRPr sz="2700">
              <a:latin typeface="Cinzel"/>
              <a:ea typeface="Cinzel"/>
              <a:cs typeface="Cinzel"/>
              <a:sym typeface="Cinzel"/>
            </a:endParaRPr>
          </a:p>
          <a:p>
            <a:pPr marL="0" lvl="0" indent="0" algn="ctr" rtl="0">
              <a:spcBef>
                <a:spcPts val="360"/>
              </a:spcBef>
              <a:spcAft>
                <a:spcPts val="0"/>
              </a:spcAft>
              <a:buNone/>
            </a:pPr>
            <a:endParaRPr sz="2700">
              <a:latin typeface="Cinzel"/>
              <a:ea typeface="Cinzel"/>
              <a:cs typeface="Cinzel"/>
              <a:sym typeface="Cinzel"/>
            </a:endParaRPr>
          </a:p>
          <a:p>
            <a:pPr marL="0" lvl="0" indent="0" algn="ctr" rtl="0">
              <a:spcBef>
                <a:spcPts val="360"/>
              </a:spcBef>
              <a:spcAft>
                <a:spcPts val="0"/>
              </a:spcAft>
              <a:buNone/>
            </a:pPr>
            <a:r>
              <a:rPr lang="en-US" sz="2700">
                <a:latin typeface="Cinzel"/>
                <a:ea typeface="Cinzel"/>
                <a:cs typeface="Cinzel"/>
                <a:sym typeface="Cinzel"/>
              </a:rPr>
              <a:t>Refer a friend and you will both receive either a complimentary lash tint or $15 off your next service</a:t>
            </a:r>
            <a:endParaRPr sz="2700">
              <a:latin typeface="Cinzel"/>
              <a:ea typeface="Cinzel"/>
              <a:cs typeface="Cinzel"/>
              <a:sym typeface="Cinzel"/>
            </a:endParaRPr>
          </a:p>
          <a:p>
            <a:pPr marL="0" lvl="0" indent="0" algn="ctr" rtl="0">
              <a:spcBef>
                <a:spcPts val="360"/>
              </a:spcBef>
              <a:spcAft>
                <a:spcPts val="0"/>
              </a:spcAft>
              <a:buNone/>
            </a:pPr>
            <a:endParaRPr sz="2700">
              <a:latin typeface="Cinzel"/>
              <a:ea typeface="Cinzel"/>
              <a:cs typeface="Cinzel"/>
              <a:sym typeface="Cinzel"/>
            </a:endParaRPr>
          </a:p>
          <a:p>
            <a:pPr marL="0" lvl="0" indent="0" algn="ctr" rtl="0">
              <a:spcBef>
                <a:spcPts val="360"/>
              </a:spcBef>
              <a:spcAft>
                <a:spcPts val="0"/>
              </a:spcAft>
              <a:buNone/>
            </a:pPr>
            <a:r>
              <a:rPr lang="en-US" sz="2700">
                <a:latin typeface="Cinzel"/>
                <a:ea typeface="Cinzel"/>
                <a:cs typeface="Cinzel"/>
                <a:sym typeface="Cinzel"/>
              </a:rPr>
              <a:t>Industry discount of 15% offered to all estheticians and cosmetologists</a:t>
            </a:r>
            <a:endParaRPr sz="2700">
              <a:latin typeface="Cinzel"/>
              <a:ea typeface="Cinzel"/>
              <a:cs typeface="Cinzel"/>
              <a:sym typeface="Cinz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1"/>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Opportunities </a:t>
            </a:r>
            <a:endParaRPr>
              <a:latin typeface="Cinzel"/>
              <a:ea typeface="Cinzel"/>
              <a:cs typeface="Cinzel"/>
              <a:sym typeface="Cinzel"/>
            </a:endParaRPr>
          </a:p>
        </p:txBody>
      </p:sp>
      <p:sp>
        <p:nvSpPr>
          <p:cNvPr id="145" name="Google Shape;145;p21"/>
          <p:cNvSpPr txBox="1">
            <a:spLocks noGrp="1"/>
          </p:cNvSpPr>
          <p:nvPr>
            <p:ph type="body" idx="1"/>
          </p:nvPr>
        </p:nvSpPr>
        <p:spPr>
          <a:xfrm>
            <a:off x="0" y="1297450"/>
            <a:ext cx="9144000" cy="47223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2300">
                <a:latin typeface="Cinzel"/>
                <a:ea typeface="Cinzel"/>
                <a:cs typeface="Cinzel"/>
                <a:sym typeface="Cinzel"/>
              </a:rPr>
              <a:t>Veer Magazine advertisements.</a:t>
            </a:r>
            <a:endParaRPr sz="2300">
              <a:latin typeface="Cinzel"/>
              <a:ea typeface="Cinzel"/>
              <a:cs typeface="Cinzel"/>
              <a:sym typeface="Cinzel"/>
            </a:endParaRPr>
          </a:p>
          <a:p>
            <a:pPr marL="0" lvl="0" indent="0" algn="l" rtl="0">
              <a:spcBef>
                <a:spcPts val="360"/>
              </a:spcBef>
              <a:spcAft>
                <a:spcPts val="0"/>
              </a:spcAft>
              <a:buNone/>
            </a:pPr>
            <a:endParaRPr sz="2300">
              <a:latin typeface="Cinzel"/>
              <a:ea typeface="Cinzel"/>
              <a:cs typeface="Cinzel"/>
              <a:sym typeface="Cinzel"/>
            </a:endParaRPr>
          </a:p>
          <a:p>
            <a:pPr marL="0" lvl="0" indent="0" algn="l" rtl="0">
              <a:spcBef>
                <a:spcPts val="360"/>
              </a:spcBef>
              <a:spcAft>
                <a:spcPts val="0"/>
              </a:spcAft>
              <a:buNone/>
            </a:pPr>
            <a:r>
              <a:rPr lang="en-US" sz="2300">
                <a:latin typeface="Cinzel"/>
                <a:ea typeface="Cinzel"/>
                <a:cs typeface="Cinzel"/>
                <a:sym typeface="Cinzel"/>
              </a:rPr>
              <a:t>Hague Quarterly Advertisements.</a:t>
            </a:r>
            <a:endParaRPr sz="2300">
              <a:latin typeface="Cinzel"/>
              <a:ea typeface="Cinzel"/>
              <a:cs typeface="Cinzel"/>
              <a:sym typeface="Cinzel"/>
            </a:endParaRPr>
          </a:p>
          <a:p>
            <a:pPr marL="0" lvl="0" indent="0" algn="l" rtl="0">
              <a:spcBef>
                <a:spcPts val="360"/>
              </a:spcBef>
              <a:spcAft>
                <a:spcPts val="0"/>
              </a:spcAft>
              <a:buNone/>
            </a:pPr>
            <a:endParaRPr sz="2300">
              <a:latin typeface="Cinzel"/>
              <a:ea typeface="Cinzel"/>
              <a:cs typeface="Cinzel"/>
              <a:sym typeface="Cinzel"/>
            </a:endParaRPr>
          </a:p>
          <a:p>
            <a:pPr marL="0" lvl="0" indent="0" algn="l" rtl="0">
              <a:spcBef>
                <a:spcPts val="360"/>
              </a:spcBef>
              <a:spcAft>
                <a:spcPts val="0"/>
              </a:spcAft>
              <a:buNone/>
            </a:pPr>
            <a:r>
              <a:rPr lang="en-US" sz="2300">
                <a:latin typeface="Cinzel"/>
                <a:ea typeface="Cinzel"/>
                <a:cs typeface="Cinzel"/>
                <a:sym typeface="Cinzel"/>
              </a:rPr>
              <a:t>Ability to join the Ghent Business Association, which promotes all local businesses within ghent.</a:t>
            </a:r>
            <a:endParaRPr sz="2300">
              <a:latin typeface="Cinzel"/>
              <a:ea typeface="Cinzel"/>
              <a:cs typeface="Cinzel"/>
              <a:sym typeface="Cinzel"/>
            </a:endParaRPr>
          </a:p>
          <a:p>
            <a:pPr marL="0" lvl="0" indent="0" algn="l" rtl="0">
              <a:spcBef>
                <a:spcPts val="360"/>
              </a:spcBef>
              <a:spcAft>
                <a:spcPts val="0"/>
              </a:spcAft>
              <a:buNone/>
            </a:pPr>
            <a:endParaRPr sz="2300">
              <a:latin typeface="Cinzel"/>
              <a:ea typeface="Cinzel"/>
              <a:cs typeface="Cinzel"/>
              <a:sym typeface="Cinzel"/>
            </a:endParaRPr>
          </a:p>
          <a:p>
            <a:pPr marL="0" lvl="0" indent="0" algn="l" rtl="0">
              <a:spcBef>
                <a:spcPts val="360"/>
              </a:spcBef>
              <a:spcAft>
                <a:spcPts val="0"/>
              </a:spcAft>
              <a:buNone/>
            </a:pPr>
            <a:r>
              <a:rPr lang="en-US" sz="2300">
                <a:latin typeface="Cinzel"/>
                <a:ea typeface="Cinzel"/>
                <a:cs typeface="Cinzel"/>
                <a:sym typeface="Cinzel"/>
              </a:rPr>
              <a:t>Norfolk has a high military population and is a great tourist destination.</a:t>
            </a:r>
            <a:endParaRPr sz="2300">
              <a:latin typeface="Cinzel"/>
              <a:ea typeface="Cinzel"/>
              <a:cs typeface="Cinzel"/>
              <a:sym typeface="Cinzel"/>
            </a:endParaRPr>
          </a:p>
          <a:p>
            <a:pPr marL="0" lvl="0" indent="0" algn="l" rtl="0">
              <a:spcBef>
                <a:spcPts val="360"/>
              </a:spcBef>
              <a:spcAft>
                <a:spcPts val="0"/>
              </a:spcAft>
              <a:buNone/>
            </a:pPr>
            <a:endParaRPr sz="2300">
              <a:latin typeface="Cinzel"/>
              <a:ea typeface="Cinzel"/>
              <a:cs typeface="Cinzel"/>
              <a:sym typeface="Cinzel"/>
            </a:endParaRPr>
          </a:p>
          <a:p>
            <a:pPr marL="0" lvl="0" indent="0" algn="l" rtl="0">
              <a:spcBef>
                <a:spcPts val="360"/>
              </a:spcBef>
              <a:spcAft>
                <a:spcPts val="0"/>
              </a:spcAft>
              <a:buNone/>
            </a:pPr>
            <a:r>
              <a:rPr lang="en-US" sz="2300">
                <a:latin typeface="Cinzel"/>
                <a:ea typeface="Cinzel"/>
                <a:cs typeface="Cinzel"/>
                <a:sym typeface="Cinzel"/>
              </a:rPr>
              <a:t>Operating a small business within Ghent has unique opportunities. Ghent is known for its small businesses and members of the community go out of their way to support them.</a:t>
            </a:r>
            <a:endParaRPr sz="2300">
              <a:latin typeface="Cinzel"/>
              <a:ea typeface="Cinzel"/>
              <a:cs typeface="Cinzel"/>
              <a:sym typeface="Cinze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2"/>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Treatment Benefits</a:t>
            </a:r>
            <a:endParaRPr>
              <a:latin typeface="Cinzel"/>
              <a:ea typeface="Cinzel"/>
              <a:cs typeface="Cinzel"/>
              <a:sym typeface="Cinzel"/>
            </a:endParaRPr>
          </a:p>
        </p:txBody>
      </p:sp>
      <p:sp>
        <p:nvSpPr>
          <p:cNvPr id="152" name="Google Shape;152;p22"/>
          <p:cNvSpPr txBox="1">
            <a:spLocks noGrp="1"/>
          </p:cNvSpPr>
          <p:nvPr>
            <p:ph type="body" idx="1"/>
          </p:nvPr>
        </p:nvSpPr>
        <p:spPr>
          <a:xfrm>
            <a:off x="0" y="1348000"/>
            <a:ext cx="9144000" cy="46719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2100">
                <a:latin typeface="Cinzel"/>
                <a:ea typeface="Cinzel"/>
                <a:cs typeface="Cinzel"/>
                <a:sym typeface="Cinzel"/>
              </a:rPr>
              <a:t>The focus of treatment is always the health of the client’s skin, whether this means bringing it back to health or maintaining it. Our experience at Nightfall Spa ensures we are uniquely prepared to address any and all concerns you have about your skin. We offer many high tech machines and treatments in order to address these concerns. All services will begin with a detailed analysis of the skin to determine the best plan of action and products to be used. Your esthetician will talk you through the steps of the treatment and explain why they are beneficial. If you have any questions, our employees are always more than happy to help. Education is just as important as the treatment itself! At Nightfall Spa we also pride ourselves in providing the most calming and welcoming environment possible. When you are here, you can assure you will enjoy time to relax and leave feeling replenished inside and out.</a:t>
            </a:r>
            <a:endParaRPr sz="2100">
              <a:latin typeface="Cinzel"/>
              <a:ea typeface="Cinzel"/>
              <a:cs typeface="Cinzel"/>
              <a:sym typeface="Cinze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Business Concept</a:t>
            </a:r>
            <a:endParaRPr>
              <a:latin typeface="Cinzel"/>
              <a:ea typeface="Cinzel"/>
              <a:cs typeface="Cinzel"/>
              <a:sym typeface="Cinzel"/>
            </a:endParaRPr>
          </a:p>
        </p:txBody>
      </p:sp>
      <p:sp>
        <p:nvSpPr>
          <p:cNvPr id="159" name="Google Shape;159;p23"/>
          <p:cNvSpPr txBox="1">
            <a:spLocks noGrp="1"/>
          </p:cNvSpPr>
          <p:nvPr>
            <p:ph type="body" idx="1"/>
          </p:nvPr>
        </p:nvSpPr>
        <p:spPr>
          <a:xfrm>
            <a:off x="0" y="1348000"/>
            <a:ext cx="9144000" cy="46719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latin typeface="Cinzel"/>
                <a:ea typeface="Cinzel"/>
                <a:cs typeface="Cinzel"/>
                <a:sym typeface="Cinzel"/>
              </a:rPr>
              <a:t>A spa that has an equal focus on treating the skin and client relaxation. We believe a spa day should always feel like a spa day and seek to provide an environment that serves as a getaway from clients’ daily lives. Our minds and bodies do the most healing while we sleep, and we will create an experience that matches exactly this effect.</a:t>
            </a:r>
            <a:endParaRPr>
              <a:latin typeface="Cinzel"/>
              <a:ea typeface="Cinzel"/>
              <a:cs typeface="Cinzel"/>
              <a:sym typeface="Cinze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Competition</a:t>
            </a:r>
            <a:endParaRPr>
              <a:latin typeface="Cinzel"/>
              <a:ea typeface="Cinzel"/>
              <a:cs typeface="Cinzel"/>
              <a:sym typeface="Cinzel"/>
            </a:endParaRPr>
          </a:p>
        </p:txBody>
      </p:sp>
      <p:sp>
        <p:nvSpPr>
          <p:cNvPr id="166" name="Google Shape;166;p24"/>
          <p:cNvSpPr txBox="1">
            <a:spLocks noGrp="1"/>
          </p:cNvSpPr>
          <p:nvPr>
            <p:ph type="body" idx="1"/>
          </p:nvPr>
        </p:nvSpPr>
        <p:spPr>
          <a:xfrm>
            <a:off x="457200" y="1905000"/>
            <a:ext cx="8229600" cy="4114800"/>
          </a:xfrm>
          <a:prstGeom prst="rect">
            <a:avLst/>
          </a:prstGeom>
        </p:spPr>
        <p:txBody>
          <a:bodyPr spcFirstLastPara="1" wrap="square" lIns="91425" tIns="45700" rIns="91425" bIns="45700" anchor="t" anchorCtr="0">
            <a:noAutofit/>
          </a:bodyPr>
          <a:lstStyle/>
          <a:p>
            <a:pPr marL="457200" lvl="0" indent="-365760" algn="l" rtl="0">
              <a:spcBef>
                <a:spcPts val="360"/>
              </a:spcBef>
              <a:spcAft>
                <a:spcPts val="0"/>
              </a:spcAft>
              <a:buSzPts val="2160"/>
              <a:buFont typeface="Cinzel"/>
              <a:buChar char="•"/>
            </a:pPr>
            <a:r>
              <a:rPr lang="en-US">
                <a:latin typeface="Cinzel"/>
                <a:ea typeface="Cinzel"/>
                <a:cs typeface="Cinzel"/>
                <a:sym typeface="Cinzel"/>
              </a:rPr>
              <a:t>Elite European Day Spa</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Changes City Spa</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Anjella Paulette Esthetics</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Bella DaVinci Beauty</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Dream RX Beauty and BOdy Lounge</a:t>
            </a:r>
            <a:endParaRPr>
              <a:latin typeface="Cinzel"/>
              <a:ea typeface="Cinzel"/>
              <a:cs typeface="Cinzel"/>
              <a:sym typeface="Cinze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5"/>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Goals</a:t>
            </a:r>
            <a:endParaRPr>
              <a:latin typeface="Cinzel"/>
              <a:ea typeface="Cinzel"/>
              <a:cs typeface="Cinzel"/>
              <a:sym typeface="Cinzel"/>
            </a:endParaRPr>
          </a:p>
        </p:txBody>
      </p:sp>
      <p:sp>
        <p:nvSpPr>
          <p:cNvPr id="173" name="Google Shape;173;p25"/>
          <p:cNvSpPr txBox="1">
            <a:spLocks noGrp="1"/>
          </p:cNvSpPr>
          <p:nvPr>
            <p:ph type="body" idx="1"/>
          </p:nvPr>
        </p:nvSpPr>
        <p:spPr>
          <a:xfrm>
            <a:off x="0" y="1331150"/>
            <a:ext cx="9144000" cy="4688700"/>
          </a:xfrm>
          <a:prstGeom prst="rect">
            <a:avLst/>
          </a:prstGeom>
        </p:spPr>
        <p:txBody>
          <a:bodyPr spcFirstLastPara="1" wrap="square" lIns="91425" tIns="45700" rIns="91425" bIns="45700" anchor="t" anchorCtr="0">
            <a:noAutofit/>
          </a:bodyPr>
          <a:lstStyle/>
          <a:p>
            <a:pPr marL="457200" lvl="0" indent="-334010" algn="l" rtl="0">
              <a:spcBef>
                <a:spcPts val="360"/>
              </a:spcBef>
              <a:spcAft>
                <a:spcPts val="0"/>
              </a:spcAft>
              <a:buSzPts val="1660"/>
              <a:buFont typeface="Cinzel"/>
              <a:buChar char="•"/>
            </a:pPr>
            <a:r>
              <a:rPr lang="en-US" sz="2700">
                <a:latin typeface="Cinzel"/>
                <a:ea typeface="Cinzel"/>
                <a:cs typeface="Cinzel"/>
                <a:sym typeface="Cinzel"/>
              </a:rPr>
              <a:t>Provide a welcoming and safe environment for all customers.</a:t>
            </a:r>
            <a:endParaRPr sz="2700">
              <a:latin typeface="Cinzel"/>
              <a:ea typeface="Cinzel"/>
              <a:cs typeface="Cinzel"/>
              <a:sym typeface="Cinzel"/>
            </a:endParaRPr>
          </a:p>
          <a:p>
            <a:pPr marL="457200" lvl="0" indent="-334010" algn="l" rtl="0">
              <a:spcBef>
                <a:spcPts val="0"/>
              </a:spcBef>
              <a:spcAft>
                <a:spcPts val="0"/>
              </a:spcAft>
              <a:buSzPts val="1660"/>
              <a:buFont typeface="Cinzel"/>
              <a:buChar char="•"/>
            </a:pPr>
            <a:r>
              <a:rPr lang="en-US" sz="2700">
                <a:latin typeface="Cinzel"/>
                <a:ea typeface="Cinzel"/>
                <a:cs typeface="Cinzel"/>
                <a:sym typeface="Cinzel"/>
              </a:rPr>
              <a:t>Provide the highest quality treatments in order to be able to properly target all skin concerns.</a:t>
            </a:r>
            <a:endParaRPr sz="2700">
              <a:latin typeface="Cinzel"/>
              <a:ea typeface="Cinzel"/>
              <a:cs typeface="Cinzel"/>
              <a:sym typeface="Cinzel"/>
            </a:endParaRPr>
          </a:p>
          <a:p>
            <a:pPr marL="457200" lvl="0" indent="-334010" algn="l" rtl="0">
              <a:spcBef>
                <a:spcPts val="0"/>
              </a:spcBef>
              <a:spcAft>
                <a:spcPts val="0"/>
              </a:spcAft>
              <a:buSzPts val="1660"/>
              <a:buFont typeface="Cinzel"/>
              <a:buChar char="•"/>
            </a:pPr>
            <a:r>
              <a:rPr lang="en-US" sz="2700">
                <a:latin typeface="Cinzel"/>
                <a:ea typeface="Cinzel"/>
                <a:cs typeface="Cinzel"/>
                <a:sym typeface="Cinzel"/>
              </a:rPr>
              <a:t>Maintain good relationships with all clients.</a:t>
            </a:r>
            <a:endParaRPr sz="2700">
              <a:latin typeface="Cinzel"/>
              <a:ea typeface="Cinzel"/>
              <a:cs typeface="Cinzel"/>
              <a:sym typeface="Cinzel"/>
            </a:endParaRPr>
          </a:p>
          <a:p>
            <a:pPr marL="457200" lvl="0" indent="-334010" algn="l" rtl="0">
              <a:spcBef>
                <a:spcPts val="0"/>
              </a:spcBef>
              <a:spcAft>
                <a:spcPts val="0"/>
              </a:spcAft>
              <a:buSzPts val="1660"/>
              <a:buFont typeface="Cinzel"/>
              <a:buChar char="•"/>
            </a:pPr>
            <a:r>
              <a:rPr lang="en-US" sz="2700">
                <a:latin typeface="Cinzel"/>
                <a:ea typeface="Cinzel"/>
                <a:cs typeface="Cinzel"/>
                <a:sym typeface="Cinzel"/>
              </a:rPr>
              <a:t>Ensure the environment is always as calm and relaxing as possible in order to ensure clients feel at peace during treatment.</a:t>
            </a:r>
            <a:endParaRPr sz="2700">
              <a:latin typeface="Cinzel"/>
              <a:ea typeface="Cinzel"/>
              <a:cs typeface="Cinzel"/>
              <a:sym typeface="Cinzel"/>
            </a:endParaRPr>
          </a:p>
          <a:p>
            <a:pPr marL="457200" lvl="0" indent="-334010" algn="l" rtl="0">
              <a:spcBef>
                <a:spcPts val="0"/>
              </a:spcBef>
              <a:spcAft>
                <a:spcPts val="0"/>
              </a:spcAft>
              <a:buSzPts val="1660"/>
              <a:buFont typeface="Cinzel"/>
              <a:buChar char="•"/>
            </a:pPr>
            <a:r>
              <a:rPr lang="en-US" sz="2700">
                <a:latin typeface="Cinzel"/>
                <a:ea typeface="Cinzel"/>
                <a:cs typeface="Cinzel"/>
                <a:sym typeface="Cinzel"/>
              </a:rPr>
              <a:t>Help to educate clients on skincare and what they can be doing at home to further their personal skin goals.</a:t>
            </a:r>
            <a:endParaRPr sz="2700">
              <a:latin typeface="Cinzel"/>
              <a:ea typeface="Cinzel"/>
              <a:cs typeface="Cinzel"/>
              <a:sym typeface="Cinze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6"/>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Operations</a:t>
            </a:r>
            <a:endParaRPr>
              <a:latin typeface="Cinzel"/>
              <a:ea typeface="Cinzel"/>
              <a:cs typeface="Cinzel"/>
              <a:sym typeface="Cinzel"/>
            </a:endParaRPr>
          </a:p>
        </p:txBody>
      </p:sp>
      <p:sp>
        <p:nvSpPr>
          <p:cNvPr id="180" name="Google Shape;180;p26"/>
          <p:cNvSpPr txBox="1">
            <a:spLocks noGrp="1"/>
          </p:cNvSpPr>
          <p:nvPr>
            <p:ph type="body" idx="1"/>
          </p:nvPr>
        </p:nvSpPr>
        <p:spPr>
          <a:xfrm>
            <a:off x="0" y="1230050"/>
            <a:ext cx="9144000" cy="4789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2400">
                <a:latin typeface="Cinzel"/>
                <a:ea typeface="Cinzel"/>
                <a:cs typeface="Cinzel"/>
                <a:sym typeface="Cinzel"/>
              </a:rPr>
              <a:t>Tuesday-Saturday: 9 a.m.-6 p.m.</a:t>
            </a:r>
            <a:endParaRPr sz="2400">
              <a:latin typeface="Cinzel"/>
              <a:ea typeface="Cinzel"/>
              <a:cs typeface="Cinzel"/>
              <a:sym typeface="Cinzel"/>
            </a:endParaRPr>
          </a:p>
          <a:p>
            <a:pPr marL="0" lvl="0" indent="0" algn="l" rtl="0">
              <a:spcBef>
                <a:spcPts val="360"/>
              </a:spcBef>
              <a:spcAft>
                <a:spcPts val="0"/>
              </a:spcAft>
              <a:buNone/>
            </a:pPr>
            <a:r>
              <a:rPr lang="en-US" sz="2400">
                <a:latin typeface="Cinzel"/>
                <a:ea typeface="Cinzel"/>
                <a:cs typeface="Cinzel"/>
                <a:sym typeface="Cinzel"/>
              </a:rPr>
              <a:t>Sunday and Monday: Closed</a:t>
            </a:r>
            <a:endParaRPr sz="2400">
              <a:latin typeface="Cinzel"/>
              <a:ea typeface="Cinzel"/>
              <a:cs typeface="Cinzel"/>
              <a:sym typeface="Cinzel"/>
            </a:endParaRPr>
          </a:p>
          <a:p>
            <a:pPr marL="0" lvl="0" indent="0" algn="l" rtl="0">
              <a:spcBef>
                <a:spcPts val="360"/>
              </a:spcBef>
              <a:spcAft>
                <a:spcPts val="0"/>
              </a:spcAft>
              <a:buNone/>
            </a:pPr>
            <a:endParaRPr sz="2400">
              <a:latin typeface="Cinzel"/>
              <a:ea typeface="Cinzel"/>
              <a:cs typeface="Cinzel"/>
              <a:sym typeface="Cinzel"/>
            </a:endParaRPr>
          </a:p>
          <a:p>
            <a:pPr marL="0" lvl="0" indent="0" algn="l" rtl="0">
              <a:spcBef>
                <a:spcPts val="360"/>
              </a:spcBef>
              <a:spcAft>
                <a:spcPts val="0"/>
              </a:spcAft>
              <a:buNone/>
            </a:pPr>
            <a:r>
              <a:rPr lang="en-US" sz="2400">
                <a:latin typeface="Cinzel"/>
                <a:ea typeface="Cinzel"/>
                <a:cs typeface="Cinzel"/>
                <a:sym typeface="Cinzel"/>
              </a:rPr>
              <a:t>Appointments are required, no walk-ins will be taken. You may schedule an appointment online or call to book. A deposit of $25 is required for all services exceeding the price of $70. If you must cancel, please cancel at least 24 hours in advance. If less than 24 hours notice is given, you will be charged 30% of the service cost, or at least an additional $10 on top of the deposit. No call no shows, with no contact made until after the start of the appointment time, will be charged 50% of the treatment costs to cover the costs associated with the set up of products and equipment.</a:t>
            </a:r>
            <a:endParaRPr sz="2400">
              <a:latin typeface="Cinzel"/>
              <a:ea typeface="Cinzel"/>
              <a:cs typeface="Cinzel"/>
              <a:sym typeface="Cinze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7"/>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Business Qualifications</a:t>
            </a:r>
            <a:endParaRPr>
              <a:latin typeface="Cinzel"/>
              <a:ea typeface="Cinzel"/>
              <a:cs typeface="Cinzel"/>
              <a:sym typeface="Cinzel"/>
            </a:endParaRPr>
          </a:p>
        </p:txBody>
      </p:sp>
      <p:sp>
        <p:nvSpPr>
          <p:cNvPr id="187" name="Google Shape;187;p27"/>
          <p:cNvSpPr txBox="1">
            <a:spLocks noGrp="1"/>
          </p:cNvSpPr>
          <p:nvPr>
            <p:ph type="body" idx="1"/>
          </p:nvPr>
        </p:nvSpPr>
        <p:spPr>
          <a:xfrm>
            <a:off x="0" y="1297450"/>
            <a:ext cx="9144000" cy="47223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2900">
                <a:latin typeface="Cinzel"/>
                <a:ea typeface="Cinzel"/>
                <a:cs typeface="Cinzel"/>
                <a:sym typeface="Cinzel"/>
              </a:rPr>
              <a:t>Esthetician qualifications: Esthetician license required for wax specialist and Master Esthetician License required for all other estheticians. The license must be valid in the state of Virginia and be renewed every year.</a:t>
            </a:r>
            <a:endParaRPr sz="2900">
              <a:latin typeface="Cinzel"/>
              <a:ea typeface="Cinzel"/>
              <a:cs typeface="Cinzel"/>
              <a:sym typeface="Cinzel"/>
            </a:endParaRPr>
          </a:p>
          <a:p>
            <a:pPr marL="0" lvl="0" indent="0" algn="l" rtl="0">
              <a:spcBef>
                <a:spcPts val="360"/>
              </a:spcBef>
              <a:spcAft>
                <a:spcPts val="0"/>
              </a:spcAft>
              <a:buNone/>
            </a:pPr>
            <a:endParaRPr sz="2900">
              <a:latin typeface="Cinzel"/>
              <a:ea typeface="Cinzel"/>
              <a:cs typeface="Cinzel"/>
              <a:sym typeface="Cinzel"/>
            </a:endParaRPr>
          </a:p>
          <a:p>
            <a:pPr marL="0" lvl="0" indent="0" algn="l" rtl="0">
              <a:spcBef>
                <a:spcPts val="360"/>
              </a:spcBef>
              <a:spcAft>
                <a:spcPts val="0"/>
              </a:spcAft>
              <a:buNone/>
            </a:pPr>
            <a:r>
              <a:rPr lang="en-US" sz="2900">
                <a:latin typeface="Cinzel"/>
                <a:ea typeface="Cinzel"/>
                <a:cs typeface="Cinzel"/>
                <a:sym typeface="Cinzel"/>
              </a:rPr>
              <a:t>Business qualifications: Valid and up to date spa license and business license, to be displayed in the reception area. Must be compliant with all zoning and building codes.</a:t>
            </a:r>
            <a:endParaRPr sz="2900">
              <a:latin typeface="Cinzel"/>
              <a:ea typeface="Cinzel"/>
              <a:cs typeface="Cinzel"/>
              <a:sym typeface="Cinze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8"/>
          <p:cNvSpPr txBox="1">
            <a:spLocks noGrp="1"/>
          </p:cNvSpPr>
          <p:nvPr>
            <p:ph type="title"/>
          </p:nvPr>
        </p:nvSpPr>
        <p:spPr>
          <a:xfrm>
            <a:off x="457200" y="17415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Employee Handbook</a:t>
            </a:r>
            <a:endParaRPr>
              <a:latin typeface="Cinzel"/>
              <a:ea typeface="Cinzel"/>
              <a:cs typeface="Cinzel"/>
              <a:sym typeface="Cinzel"/>
            </a:endParaRPr>
          </a:p>
        </p:txBody>
      </p:sp>
      <p:sp>
        <p:nvSpPr>
          <p:cNvPr id="194" name="Google Shape;194;p28"/>
          <p:cNvSpPr txBox="1">
            <a:spLocks noGrp="1"/>
          </p:cNvSpPr>
          <p:nvPr>
            <p:ph type="body" idx="1"/>
          </p:nvPr>
        </p:nvSpPr>
        <p:spPr>
          <a:xfrm>
            <a:off x="-168500" y="1112100"/>
            <a:ext cx="9312600" cy="5745900"/>
          </a:xfrm>
          <a:prstGeom prst="rect">
            <a:avLst/>
          </a:prstGeom>
        </p:spPr>
        <p:txBody>
          <a:bodyPr spcFirstLastPara="1" wrap="square" lIns="91425" tIns="45700" rIns="91425" bIns="45700" anchor="t" anchorCtr="0">
            <a:noAutofit/>
          </a:bodyPr>
          <a:lstStyle/>
          <a:p>
            <a:pPr marL="457200" lvl="0" indent="-270510" algn="l" rtl="0">
              <a:spcBef>
                <a:spcPts val="360"/>
              </a:spcBef>
              <a:spcAft>
                <a:spcPts val="0"/>
              </a:spcAft>
              <a:buSzPts val="660"/>
              <a:buFont typeface="Cinzel"/>
              <a:buChar char="•"/>
            </a:pPr>
            <a:r>
              <a:rPr lang="en-US" sz="1700">
                <a:latin typeface="Cinzel"/>
                <a:ea typeface="Cinzel"/>
                <a:cs typeface="Cinzel"/>
                <a:sym typeface="Cinzel"/>
              </a:rPr>
              <a:t>All employees must be present during operating hours unless sick or using vacation time. You should arrive at least 30 minutes before opening, but may arrive earlier to prepare your room if needed. </a:t>
            </a:r>
            <a:endParaRPr sz="1700">
              <a:latin typeface="Cinzel"/>
              <a:ea typeface="Cinzel"/>
              <a:cs typeface="Cinzel"/>
              <a:sym typeface="Cinzel"/>
            </a:endParaRPr>
          </a:p>
          <a:p>
            <a:pPr marL="457200" lvl="0" indent="-336550" algn="l" rtl="0">
              <a:spcBef>
                <a:spcPts val="0"/>
              </a:spcBef>
              <a:spcAft>
                <a:spcPts val="0"/>
              </a:spcAft>
              <a:buSzPts val="1700"/>
              <a:buFont typeface="Cinzel"/>
              <a:buChar char="•"/>
            </a:pPr>
            <a:r>
              <a:rPr lang="en-US" sz="1700">
                <a:latin typeface="Cinzel"/>
                <a:ea typeface="Cinzel"/>
                <a:cs typeface="Cinzel"/>
                <a:sym typeface="Cinzel"/>
              </a:rPr>
              <a:t>There must be one esthetician employed at all times in addition to the owner working as well. At least one waxing specialist must be employed at all times and all waxing services will be referred to this specialist. </a:t>
            </a:r>
            <a:endParaRPr sz="1700">
              <a:latin typeface="Cinzel"/>
              <a:ea typeface="Cinzel"/>
              <a:cs typeface="Cinzel"/>
              <a:sym typeface="Cinzel"/>
            </a:endParaRPr>
          </a:p>
          <a:p>
            <a:pPr marL="457200" lvl="0" indent="-270510" algn="l" rtl="0">
              <a:spcBef>
                <a:spcPts val="0"/>
              </a:spcBef>
              <a:spcAft>
                <a:spcPts val="0"/>
              </a:spcAft>
              <a:buSzPts val="660"/>
              <a:buFont typeface="Cinzel"/>
              <a:buChar char="•"/>
            </a:pPr>
            <a:r>
              <a:rPr lang="en-US" sz="1700">
                <a:latin typeface="Cinzel"/>
                <a:ea typeface="Cinzel"/>
                <a:cs typeface="Cinzel"/>
                <a:sym typeface="Cinzel"/>
              </a:rPr>
              <a:t>The starting salary for estheticians will be $16 an hour. You keep 100% of the tips you make on top of this.</a:t>
            </a:r>
            <a:endParaRPr sz="1700">
              <a:latin typeface="Cinzel"/>
              <a:ea typeface="Cinzel"/>
              <a:cs typeface="Cinzel"/>
              <a:sym typeface="Cinzel"/>
            </a:endParaRPr>
          </a:p>
          <a:p>
            <a:pPr marL="457200" lvl="0" indent="-270510" algn="l" rtl="0">
              <a:spcBef>
                <a:spcPts val="0"/>
              </a:spcBef>
              <a:spcAft>
                <a:spcPts val="0"/>
              </a:spcAft>
              <a:buSzPts val="660"/>
              <a:buFont typeface="Cinzel"/>
              <a:buChar char="•"/>
            </a:pPr>
            <a:r>
              <a:rPr lang="en-US" sz="1700">
                <a:latin typeface="Cinzel"/>
                <a:ea typeface="Cinzel"/>
                <a:cs typeface="Cinzel"/>
                <a:sym typeface="Cinzel"/>
              </a:rPr>
              <a:t>After six months of employment you will also begin to receive 15% of profits from all retail sales made as well as 5% of all service sales. After one year of employment you will receive three weeks of vacation time and a $2 raise.</a:t>
            </a:r>
            <a:endParaRPr sz="1700">
              <a:latin typeface="Cinzel"/>
              <a:ea typeface="Cinzel"/>
              <a:cs typeface="Cinzel"/>
              <a:sym typeface="Cinzel"/>
            </a:endParaRPr>
          </a:p>
          <a:p>
            <a:pPr marL="457200" lvl="0" indent="-336550" algn="l" rtl="0">
              <a:spcBef>
                <a:spcPts val="0"/>
              </a:spcBef>
              <a:spcAft>
                <a:spcPts val="0"/>
              </a:spcAft>
              <a:buSzPts val="1700"/>
              <a:buFont typeface="Cinzel"/>
              <a:buChar char="•"/>
            </a:pPr>
            <a:r>
              <a:rPr lang="en-US" sz="1700">
                <a:latin typeface="Cinzel"/>
                <a:ea typeface="Cinzel"/>
                <a:cs typeface="Cinzel"/>
                <a:sym typeface="Cinzel"/>
              </a:rPr>
              <a:t>All employees must be dressed in all black, whether you choose to wear black scrubs or plain black clothing. Arms on shirts must not be loose and no jewelry besides earrings or other piercings may be worn. </a:t>
            </a:r>
            <a:endParaRPr sz="1700">
              <a:latin typeface="Cinzel"/>
              <a:ea typeface="Cinzel"/>
              <a:cs typeface="Cinzel"/>
              <a:sym typeface="Cinzel"/>
            </a:endParaRPr>
          </a:p>
          <a:p>
            <a:pPr marL="457200" lvl="0" indent="-336550" algn="l" rtl="0">
              <a:spcBef>
                <a:spcPts val="0"/>
              </a:spcBef>
              <a:spcAft>
                <a:spcPts val="0"/>
              </a:spcAft>
              <a:buSzPts val="1700"/>
              <a:buFont typeface="Cinzel"/>
              <a:buChar char="•"/>
            </a:pPr>
            <a:r>
              <a:rPr lang="en-US" sz="1700">
                <a:latin typeface="Cinzel"/>
                <a:ea typeface="Cinzel"/>
                <a:cs typeface="Cinzel"/>
                <a:sym typeface="Cinzel"/>
              </a:rPr>
              <a:t>All customer complaints must be reported to the owner. </a:t>
            </a:r>
            <a:endParaRPr sz="1700">
              <a:latin typeface="Cinzel"/>
              <a:ea typeface="Cinzel"/>
              <a:cs typeface="Cinzel"/>
              <a:sym typeface="Cinzel"/>
            </a:endParaRPr>
          </a:p>
          <a:p>
            <a:pPr marL="457200" lvl="0" indent="-336550" algn="l" rtl="0">
              <a:spcBef>
                <a:spcPts val="0"/>
              </a:spcBef>
              <a:spcAft>
                <a:spcPts val="0"/>
              </a:spcAft>
              <a:buSzPts val="1700"/>
              <a:buFont typeface="Cinzel"/>
              <a:buChar char="•"/>
            </a:pPr>
            <a:r>
              <a:rPr lang="en-US" sz="1700">
                <a:latin typeface="Cinzel"/>
                <a:ea typeface="Cinzel"/>
                <a:cs typeface="Cinzel"/>
                <a:sym typeface="Cinzel"/>
              </a:rPr>
              <a:t>Engage with customers and coworkers in a kind and respectful manner. </a:t>
            </a:r>
            <a:endParaRPr sz="1700">
              <a:latin typeface="Cinzel"/>
              <a:ea typeface="Cinzel"/>
              <a:cs typeface="Cinzel"/>
              <a:sym typeface="Cinzel"/>
            </a:endParaRPr>
          </a:p>
          <a:p>
            <a:pPr marL="457200" lvl="0" indent="-336550" algn="l" rtl="0">
              <a:spcBef>
                <a:spcPts val="0"/>
              </a:spcBef>
              <a:spcAft>
                <a:spcPts val="0"/>
              </a:spcAft>
              <a:buSzPts val="1700"/>
              <a:buFont typeface="Cinzel"/>
              <a:buChar char="•"/>
            </a:pPr>
            <a:r>
              <a:rPr lang="en-US" sz="1700">
                <a:latin typeface="Cinzel"/>
                <a:ea typeface="Cinzel"/>
                <a:cs typeface="Cinzel"/>
                <a:sym typeface="Cinzel"/>
              </a:rPr>
              <a:t>Behave appropriately whenever presenting yourself as an employee of Nightfall Spa. This includes, but is not limited to, interactions in which you are promoting the spa, social media, and all communication with clients.</a:t>
            </a:r>
            <a:endParaRPr sz="1700">
              <a:latin typeface="Cinzel"/>
              <a:ea typeface="Cinzel"/>
              <a:cs typeface="Cinzel"/>
              <a:sym typeface="Cinze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9"/>
          <p:cNvSpPr txBox="1">
            <a:spLocks noGrp="1"/>
          </p:cNvSpPr>
          <p:nvPr>
            <p:ph type="title"/>
          </p:nvPr>
        </p:nvSpPr>
        <p:spPr>
          <a:xfrm>
            <a:off x="0" y="292100"/>
            <a:ext cx="91440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a:latin typeface="Cinzel"/>
                <a:ea typeface="Cinzel"/>
                <a:cs typeface="Cinzel"/>
                <a:sym typeface="Cinzel"/>
              </a:rPr>
              <a:t>Employee handbook continued</a:t>
            </a:r>
            <a:endParaRPr sz="4100">
              <a:latin typeface="Cinzel"/>
              <a:ea typeface="Cinzel"/>
              <a:cs typeface="Cinzel"/>
              <a:sym typeface="Cinzel"/>
            </a:endParaRPr>
          </a:p>
        </p:txBody>
      </p:sp>
      <p:sp>
        <p:nvSpPr>
          <p:cNvPr id="201" name="Google Shape;201;p29"/>
          <p:cNvSpPr txBox="1">
            <a:spLocks noGrp="1"/>
          </p:cNvSpPr>
          <p:nvPr>
            <p:ph type="body" idx="1"/>
          </p:nvPr>
        </p:nvSpPr>
        <p:spPr>
          <a:xfrm>
            <a:off x="0" y="1297450"/>
            <a:ext cx="9144000" cy="5560500"/>
          </a:xfrm>
          <a:prstGeom prst="rect">
            <a:avLst/>
          </a:prstGeom>
        </p:spPr>
        <p:txBody>
          <a:bodyPr spcFirstLastPara="1" wrap="square" lIns="91425" tIns="45700" rIns="91425" bIns="45700" anchor="t" anchorCtr="0">
            <a:noAutofit/>
          </a:bodyPr>
          <a:lstStyle/>
          <a:p>
            <a:pPr marL="457200" lvl="0" indent="-283210" algn="l" rtl="0">
              <a:spcBef>
                <a:spcPts val="360"/>
              </a:spcBef>
              <a:spcAft>
                <a:spcPts val="0"/>
              </a:spcAft>
              <a:buSzPts val="860"/>
              <a:buFont typeface="Cinzel"/>
              <a:buChar char="•"/>
            </a:pPr>
            <a:r>
              <a:rPr lang="en-US" sz="1900">
                <a:latin typeface="Cinzel"/>
                <a:ea typeface="Cinzel"/>
                <a:cs typeface="Cinzel"/>
                <a:sym typeface="Cinzel"/>
              </a:rPr>
              <a:t>There must be a receptionist present at the front desk during all operating hours, besides scheduled breaks.</a:t>
            </a:r>
            <a:endParaRPr sz="1900">
              <a:latin typeface="Cinzel"/>
              <a:ea typeface="Cinzel"/>
              <a:cs typeface="Cinzel"/>
              <a:sym typeface="Cinzel"/>
            </a:endParaRPr>
          </a:p>
          <a:p>
            <a:pPr marL="457200" lvl="0" indent="-283210" algn="l" rtl="0">
              <a:spcBef>
                <a:spcPts val="0"/>
              </a:spcBef>
              <a:spcAft>
                <a:spcPts val="0"/>
              </a:spcAft>
              <a:buSzPts val="860"/>
              <a:buFont typeface="Cinzel"/>
              <a:buChar char="•"/>
            </a:pPr>
            <a:r>
              <a:rPr lang="en-US" sz="1900">
                <a:latin typeface="Cinzel"/>
                <a:ea typeface="Cinzel"/>
                <a:cs typeface="Cinzel"/>
                <a:sym typeface="Cinzel"/>
              </a:rPr>
              <a:t>Receptionist pay starts at $16 an hour and will increase to $17 at six months of employment and to $18 at one year of employment. At one year, receptionist will also receive two weeks of vacation time per year.</a:t>
            </a:r>
            <a:endParaRPr sz="1900">
              <a:latin typeface="Cinzel"/>
              <a:ea typeface="Cinzel"/>
              <a:cs typeface="Cinzel"/>
              <a:sym typeface="Cinzel"/>
            </a:endParaRPr>
          </a:p>
          <a:p>
            <a:pPr marL="457200" lvl="0" indent="-349250" algn="l" rtl="0">
              <a:spcBef>
                <a:spcPts val="0"/>
              </a:spcBef>
              <a:spcAft>
                <a:spcPts val="0"/>
              </a:spcAft>
              <a:buSzPts val="1900"/>
              <a:buFont typeface="Cinzel"/>
              <a:buChar char="•"/>
            </a:pPr>
            <a:r>
              <a:rPr lang="en-US" sz="1900">
                <a:latin typeface="Cinzel"/>
                <a:ea typeface="Cinzel"/>
                <a:cs typeface="Cinzel"/>
                <a:sym typeface="Cinzel"/>
              </a:rPr>
              <a:t>Cell phones are not permitted in the presence of a client at any time. Cell phones may not be brought into the treatment rooms. No cell phones are allowed in the reception area during operating hours.</a:t>
            </a:r>
            <a:endParaRPr sz="1900">
              <a:latin typeface="Cinzel"/>
              <a:ea typeface="Cinzel"/>
              <a:cs typeface="Cinzel"/>
              <a:sym typeface="Cinzel"/>
            </a:endParaRPr>
          </a:p>
          <a:p>
            <a:pPr marL="457200" lvl="0" indent="-349250" algn="l" rtl="0">
              <a:spcBef>
                <a:spcPts val="0"/>
              </a:spcBef>
              <a:spcAft>
                <a:spcPts val="0"/>
              </a:spcAft>
              <a:buSzPts val="1900"/>
              <a:buFont typeface="Cinzel"/>
              <a:buChar char="•"/>
            </a:pPr>
            <a:r>
              <a:rPr lang="en-US" sz="1900">
                <a:latin typeface="Cinzel"/>
                <a:ea typeface="Cinzel"/>
                <a:cs typeface="Cinzel"/>
                <a:sym typeface="Cinzel"/>
              </a:rPr>
              <a:t>Employees should refrain from congregating in the reception area unnecessarily. If you are on break, you may not be in the reception area.</a:t>
            </a:r>
            <a:endParaRPr sz="1900">
              <a:latin typeface="Cinzel"/>
              <a:ea typeface="Cinzel"/>
              <a:cs typeface="Cinzel"/>
              <a:sym typeface="Cinzel"/>
            </a:endParaRPr>
          </a:p>
          <a:p>
            <a:pPr marL="457200" lvl="0" indent="-349250" algn="l" rtl="0">
              <a:spcBef>
                <a:spcPts val="0"/>
              </a:spcBef>
              <a:spcAft>
                <a:spcPts val="0"/>
              </a:spcAft>
              <a:buSzPts val="1900"/>
              <a:buFont typeface="Cinzel"/>
              <a:buChar char="•"/>
            </a:pPr>
            <a:r>
              <a:rPr lang="en-US" sz="1900">
                <a:latin typeface="Cinzel"/>
                <a:ea typeface="Cinzel"/>
                <a:cs typeface="Cinzel"/>
                <a:sym typeface="Cinzel"/>
              </a:rPr>
              <a:t>Estheticians will have a one hour lunch break at a time determined with the owner. Receptionists will receive a 30 minute lunch as well as two 15 minute breaks throughout the day at times determined with the owner.</a:t>
            </a:r>
            <a:endParaRPr sz="1900">
              <a:latin typeface="Cinzel"/>
              <a:ea typeface="Cinzel"/>
              <a:cs typeface="Cinzel"/>
              <a:sym typeface="Cinzel"/>
            </a:endParaRPr>
          </a:p>
          <a:p>
            <a:pPr marL="0" lvl="0" indent="0" algn="l" rtl="0">
              <a:spcBef>
                <a:spcPts val="360"/>
              </a:spcBef>
              <a:spcAft>
                <a:spcPts val="0"/>
              </a:spcAft>
              <a:buNone/>
            </a:pPr>
            <a:endParaRPr sz="19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0"/>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Handling Difficult Clients</a:t>
            </a:r>
            <a:endParaRPr>
              <a:latin typeface="Cinzel"/>
              <a:ea typeface="Cinzel"/>
              <a:cs typeface="Cinzel"/>
              <a:sym typeface="Cinzel"/>
            </a:endParaRPr>
          </a:p>
        </p:txBody>
      </p:sp>
      <p:sp>
        <p:nvSpPr>
          <p:cNvPr id="208" name="Google Shape;208;p30"/>
          <p:cNvSpPr txBox="1">
            <a:spLocks noGrp="1"/>
          </p:cNvSpPr>
          <p:nvPr>
            <p:ph type="body" idx="1"/>
          </p:nvPr>
        </p:nvSpPr>
        <p:spPr>
          <a:xfrm>
            <a:off x="0" y="1583900"/>
            <a:ext cx="9144000" cy="4435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2400">
                <a:latin typeface="Cinzel"/>
                <a:ea typeface="Cinzel"/>
                <a:cs typeface="Cinzel"/>
                <a:sym typeface="Cinzel"/>
              </a:rPr>
              <a:t>It is important to remain calm when handling difficult clients. Do not escalate an argument with a customer. You should always ask questions about the outcome the client desires, and if this is not possible attempt to find a compromise. If a client becomes especially disruptive the owner should be called in to handle the situation. If the owner is unavailable, offer to the client to have a conversation with the owner as soon as possible. Clients who are especially disruptive may be banned from booking future appointments, but only by the owner. All discussions or confrontations with difficult clients should be reported to the owner as soon as possible.</a:t>
            </a:r>
            <a:endParaRPr sz="2400">
              <a:latin typeface="Cinzel"/>
              <a:ea typeface="Cinzel"/>
              <a:cs typeface="Cinzel"/>
              <a:sym typeface="Cinze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31"/>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Guidelines for Success</a:t>
            </a:r>
            <a:endParaRPr>
              <a:latin typeface="Cinzel"/>
              <a:ea typeface="Cinzel"/>
              <a:cs typeface="Cinzel"/>
              <a:sym typeface="Cinzel"/>
            </a:endParaRPr>
          </a:p>
        </p:txBody>
      </p:sp>
      <p:sp>
        <p:nvSpPr>
          <p:cNvPr id="215" name="Google Shape;215;p31"/>
          <p:cNvSpPr txBox="1">
            <a:spLocks noGrp="1"/>
          </p:cNvSpPr>
          <p:nvPr>
            <p:ph type="body" idx="1"/>
          </p:nvPr>
        </p:nvSpPr>
        <p:spPr>
          <a:xfrm>
            <a:off x="0" y="1280600"/>
            <a:ext cx="9144000" cy="4739100"/>
          </a:xfrm>
          <a:prstGeom prst="rect">
            <a:avLst/>
          </a:prstGeom>
        </p:spPr>
        <p:txBody>
          <a:bodyPr spcFirstLastPara="1" wrap="square" lIns="91425" tIns="45700" rIns="91425" bIns="45700" anchor="t" anchorCtr="0">
            <a:noAutofit/>
          </a:bodyPr>
          <a:lstStyle/>
          <a:p>
            <a:pPr marL="457200" lvl="0" indent="-283210" algn="l" rtl="0">
              <a:spcBef>
                <a:spcPts val="360"/>
              </a:spcBef>
              <a:spcAft>
                <a:spcPts val="0"/>
              </a:spcAft>
              <a:buSzPts val="860"/>
              <a:buFont typeface="Cinzel"/>
              <a:buAutoNum type="arabicPeriod"/>
            </a:pPr>
            <a:r>
              <a:rPr lang="en-US" sz="1900">
                <a:latin typeface="Cinzel"/>
                <a:ea typeface="Cinzel"/>
                <a:cs typeface="Cinzel"/>
                <a:sym typeface="Cinzel"/>
              </a:rPr>
              <a:t>Compassion:</a:t>
            </a:r>
            <a:endParaRPr sz="1900">
              <a:latin typeface="Cinzel"/>
              <a:ea typeface="Cinzel"/>
              <a:cs typeface="Cinzel"/>
              <a:sym typeface="Cinzel"/>
            </a:endParaRPr>
          </a:p>
          <a:p>
            <a:pPr marL="914400" lvl="1" indent="-260350" algn="l" rtl="0">
              <a:spcBef>
                <a:spcPts val="0"/>
              </a:spcBef>
              <a:spcAft>
                <a:spcPts val="0"/>
              </a:spcAft>
              <a:buSzPts val="500"/>
              <a:buFont typeface="Cinzel"/>
              <a:buChar char="–"/>
            </a:pPr>
            <a:r>
              <a:rPr lang="en-US" sz="1500">
                <a:latin typeface="Cinzel"/>
                <a:ea typeface="Cinzel"/>
                <a:cs typeface="Cinzel"/>
                <a:sym typeface="Cinzel"/>
              </a:rPr>
              <a:t>We take client comfortability and satisfaction very seriously. Not only is this an important skill to have in any spa, but it is a focus we take exceptional care of at Nightfall Spa.</a:t>
            </a:r>
            <a:endParaRPr sz="1500">
              <a:latin typeface="Cinzel"/>
              <a:ea typeface="Cinzel"/>
              <a:cs typeface="Cinzel"/>
              <a:sym typeface="Cinzel"/>
            </a:endParaRPr>
          </a:p>
          <a:p>
            <a:pPr marL="914400" lvl="1" indent="-260350" algn="l" rtl="0">
              <a:spcBef>
                <a:spcPts val="0"/>
              </a:spcBef>
              <a:spcAft>
                <a:spcPts val="0"/>
              </a:spcAft>
              <a:buSzPts val="500"/>
              <a:buFont typeface="Cinzel"/>
              <a:buChar char="–"/>
            </a:pPr>
            <a:r>
              <a:rPr lang="en-US" sz="1500">
                <a:latin typeface="Cinzel"/>
                <a:ea typeface="Cinzel"/>
                <a:cs typeface="Cinzel"/>
                <a:sym typeface="Cinzel"/>
              </a:rPr>
              <a:t>Client relationships are often built on kindness and compassion. You never know what someone is going through, and helping to ease any worries they may be having is key to building these relationships.</a:t>
            </a:r>
            <a:endParaRPr sz="1500">
              <a:latin typeface="Cinzel"/>
              <a:ea typeface="Cinzel"/>
              <a:cs typeface="Cinzel"/>
              <a:sym typeface="Cinzel"/>
            </a:endParaRPr>
          </a:p>
          <a:p>
            <a:pPr marL="457200" lvl="0" indent="-349250" algn="l" rtl="0">
              <a:spcBef>
                <a:spcPts val="0"/>
              </a:spcBef>
              <a:spcAft>
                <a:spcPts val="0"/>
              </a:spcAft>
              <a:buSzPts val="1900"/>
              <a:buFont typeface="Cinzel"/>
              <a:buAutoNum type="arabicPeriod"/>
            </a:pPr>
            <a:r>
              <a:rPr lang="en-US" sz="1900">
                <a:latin typeface="Cinzel"/>
                <a:ea typeface="Cinzel"/>
                <a:cs typeface="Cinzel"/>
                <a:sym typeface="Cinzel"/>
              </a:rPr>
              <a:t>Business planning:</a:t>
            </a:r>
            <a:endParaRPr sz="1900">
              <a:latin typeface="Cinzel"/>
              <a:ea typeface="Cinzel"/>
              <a:cs typeface="Cinzel"/>
              <a:sym typeface="Cinzel"/>
            </a:endParaRPr>
          </a:p>
          <a:p>
            <a:pPr marL="914400" lvl="1" indent="-323850" algn="l" rtl="0">
              <a:spcBef>
                <a:spcPts val="0"/>
              </a:spcBef>
              <a:spcAft>
                <a:spcPts val="0"/>
              </a:spcAft>
              <a:buSzPts val="1500"/>
              <a:buFont typeface="Cinzel"/>
              <a:buChar char="–"/>
            </a:pPr>
            <a:r>
              <a:rPr lang="en-US" sz="1500">
                <a:latin typeface="Cinzel"/>
                <a:ea typeface="Cinzel"/>
                <a:cs typeface="Cinzel"/>
                <a:sym typeface="Cinzel"/>
              </a:rPr>
              <a:t>The success of a business hinges on how it is operated with both short term and long term plans and goals. It is vital to keep up to date with every aspect of the business in order to properly plan for the future. Anticipation of the needs of the business in order to keep it thriving is key. This will include not only keeping up to date on daily operations and planning to keep them running smoothly, but should also remain important in a bookkeeping setting, making sure the finances of the business are always balanced.</a:t>
            </a:r>
            <a:endParaRPr sz="1500">
              <a:latin typeface="Cinzel"/>
              <a:ea typeface="Cinzel"/>
              <a:cs typeface="Cinzel"/>
              <a:sym typeface="Cinzel"/>
            </a:endParaRPr>
          </a:p>
          <a:p>
            <a:pPr marL="457200" lvl="0" indent="-349250" algn="l" rtl="0">
              <a:spcBef>
                <a:spcPts val="0"/>
              </a:spcBef>
              <a:spcAft>
                <a:spcPts val="0"/>
              </a:spcAft>
              <a:buSzPts val="1900"/>
              <a:buFont typeface="Cinzel"/>
              <a:buAutoNum type="arabicPeriod"/>
            </a:pPr>
            <a:r>
              <a:rPr lang="en-US" sz="1900">
                <a:latin typeface="Cinzel"/>
                <a:ea typeface="Cinzel"/>
                <a:cs typeface="Cinzel"/>
                <a:sym typeface="Cinzel"/>
              </a:rPr>
              <a:t>Growth:</a:t>
            </a:r>
            <a:endParaRPr sz="1900">
              <a:latin typeface="Cinzel"/>
              <a:ea typeface="Cinzel"/>
              <a:cs typeface="Cinzel"/>
              <a:sym typeface="Cinzel"/>
            </a:endParaRPr>
          </a:p>
          <a:p>
            <a:pPr marL="914400" lvl="1" indent="-323850" algn="l" rtl="0">
              <a:spcBef>
                <a:spcPts val="0"/>
              </a:spcBef>
              <a:spcAft>
                <a:spcPts val="0"/>
              </a:spcAft>
              <a:buSzPts val="1500"/>
              <a:buFont typeface="Cinzel"/>
              <a:buChar char="–"/>
            </a:pPr>
            <a:r>
              <a:rPr lang="en-US" sz="1500">
                <a:latin typeface="Cinzel"/>
                <a:ea typeface="Cinzel"/>
                <a:cs typeface="Cinzel"/>
                <a:sym typeface="Cinzel"/>
              </a:rPr>
              <a:t>It is important for every person on our team to maintain professional goals. There is always room for improvement in some area, and setting goals for growth within your career and within the business will help to keep everyone motivated. The owner of the spa wholeheartedly supports any and all plans and ideas in order to continue to improve as estheticians and as a business.</a:t>
            </a:r>
            <a:endParaRPr sz="1500">
              <a:latin typeface="Cinzel"/>
              <a:ea typeface="Cinzel"/>
              <a:cs typeface="Cinzel"/>
              <a:sym typeface="Cinze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2"/>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Filing and Record Keeping</a:t>
            </a:r>
            <a:endParaRPr>
              <a:latin typeface="Cinzel"/>
              <a:ea typeface="Cinzel"/>
              <a:cs typeface="Cinzel"/>
              <a:sym typeface="Cinzel"/>
            </a:endParaRPr>
          </a:p>
        </p:txBody>
      </p:sp>
      <p:sp>
        <p:nvSpPr>
          <p:cNvPr id="222" name="Google Shape;222;p32"/>
          <p:cNvSpPr txBox="1">
            <a:spLocks noGrp="1"/>
          </p:cNvSpPr>
          <p:nvPr>
            <p:ph type="body" idx="1"/>
          </p:nvPr>
        </p:nvSpPr>
        <p:spPr>
          <a:xfrm>
            <a:off x="457200" y="1905000"/>
            <a:ext cx="82296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latin typeface="Cinzel"/>
                <a:ea typeface="Cinzel"/>
                <a:cs typeface="Cinzel"/>
                <a:sym typeface="Cinzel"/>
              </a:rPr>
              <a:t>Files will be uploaded and saved within adobe programs. Files will be backed up on an external hard drive, and physical copies will be kept of all consent forms. This will help to ensure records are kept diligently and are backed up properly to avoid losing any important files.</a:t>
            </a:r>
            <a:endParaRPr>
              <a:latin typeface="Cinzel"/>
              <a:ea typeface="Cinzel"/>
              <a:cs typeface="Cinzel"/>
              <a:sym typeface="Cinze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3"/>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Licenses and Permits</a:t>
            </a:r>
            <a:endParaRPr>
              <a:latin typeface="Cinzel"/>
              <a:ea typeface="Cinzel"/>
              <a:cs typeface="Cinzel"/>
              <a:sym typeface="Cinzel"/>
            </a:endParaRPr>
          </a:p>
        </p:txBody>
      </p:sp>
      <p:sp>
        <p:nvSpPr>
          <p:cNvPr id="229" name="Google Shape;229;p33"/>
          <p:cNvSpPr txBox="1">
            <a:spLocks noGrp="1"/>
          </p:cNvSpPr>
          <p:nvPr>
            <p:ph type="body" idx="1"/>
          </p:nvPr>
        </p:nvSpPr>
        <p:spPr>
          <a:xfrm>
            <a:off x="457200" y="1905000"/>
            <a:ext cx="8229600" cy="4114800"/>
          </a:xfrm>
          <a:prstGeom prst="rect">
            <a:avLst/>
          </a:prstGeom>
        </p:spPr>
        <p:txBody>
          <a:bodyPr spcFirstLastPara="1" wrap="square" lIns="91425" tIns="45700" rIns="91425" bIns="45700" anchor="t" anchorCtr="0">
            <a:noAutofit/>
          </a:bodyPr>
          <a:lstStyle/>
          <a:p>
            <a:pPr marL="457200" lvl="0" indent="-365760" algn="l" rtl="0">
              <a:spcBef>
                <a:spcPts val="360"/>
              </a:spcBef>
              <a:spcAft>
                <a:spcPts val="0"/>
              </a:spcAft>
              <a:buSzPts val="2160"/>
              <a:buFont typeface="Cinzel"/>
              <a:buChar char="•"/>
            </a:pPr>
            <a:r>
              <a:rPr lang="en-US">
                <a:latin typeface="Cinzel"/>
                <a:ea typeface="Cinzel"/>
                <a:cs typeface="Cinzel"/>
                <a:sym typeface="Cinzel"/>
              </a:rPr>
              <a:t>Business license</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Master esthetics license</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Spa license </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Federal employment identification number</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zoning permit (city of Norfolk)</a:t>
            </a:r>
            <a:endParaRPr>
              <a:latin typeface="Cinzel"/>
              <a:ea typeface="Cinzel"/>
              <a:cs typeface="Cinzel"/>
              <a:sym typeface="Cinzel"/>
            </a:endParaRPr>
          </a:p>
          <a:p>
            <a:pPr marL="457200" lvl="0" indent="-365760" algn="l" rtl="0">
              <a:spcBef>
                <a:spcPts val="0"/>
              </a:spcBef>
              <a:spcAft>
                <a:spcPts val="0"/>
              </a:spcAft>
              <a:buSzPts val="2160"/>
              <a:buFont typeface="Cinzel"/>
              <a:buChar char="•"/>
            </a:pPr>
            <a:r>
              <a:rPr lang="en-US">
                <a:latin typeface="Cinzel"/>
                <a:ea typeface="Cinzel"/>
                <a:cs typeface="Cinzel"/>
                <a:sym typeface="Cinzel"/>
              </a:rPr>
              <a:t>Sales tax license</a:t>
            </a:r>
            <a:endParaRPr>
              <a:latin typeface="Cinzel"/>
              <a:ea typeface="Cinzel"/>
              <a:cs typeface="Cinzel"/>
              <a:sym typeface="Cinzel"/>
            </a:endParaRPr>
          </a:p>
          <a:p>
            <a:pPr marL="457200" lvl="0" indent="-365760" algn="l" rtl="0">
              <a:spcBef>
                <a:spcPts val="0"/>
              </a:spcBef>
              <a:spcAft>
                <a:spcPts val="0"/>
              </a:spcAft>
              <a:buSzPts val="2160"/>
              <a:buFont typeface="Cinzel"/>
              <a:buChar char="•"/>
            </a:pPr>
            <a:endParaRPr>
              <a:latin typeface="Cinzel"/>
              <a:ea typeface="Cinzel"/>
              <a:cs typeface="Cinzel"/>
              <a:sym typeface="Cinze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4"/>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Federal Agencies</a:t>
            </a:r>
            <a:endParaRPr>
              <a:latin typeface="Cinzel"/>
              <a:ea typeface="Cinzel"/>
              <a:cs typeface="Cinzel"/>
              <a:sym typeface="Cinzel"/>
            </a:endParaRPr>
          </a:p>
        </p:txBody>
      </p:sp>
      <p:sp>
        <p:nvSpPr>
          <p:cNvPr id="236" name="Google Shape;236;p34"/>
          <p:cNvSpPr txBox="1">
            <a:spLocks noGrp="1"/>
          </p:cNvSpPr>
          <p:nvPr>
            <p:ph type="body" idx="1"/>
          </p:nvPr>
        </p:nvSpPr>
        <p:spPr>
          <a:xfrm>
            <a:off x="0" y="1297450"/>
            <a:ext cx="9144000" cy="5560500"/>
          </a:xfrm>
          <a:prstGeom prst="rect">
            <a:avLst/>
          </a:prstGeom>
        </p:spPr>
        <p:txBody>
          <a:bodyPr spcFirstLastPara="1" wrap="square" lIns="91425" tIns="45700" rIns="91425" bIns="45700" anchor="t" anchorCtr="0">
            <a:noAutofit/>
          </a:bodyPr>
          <a:lstStyle/>
          <a:p>
            <a:pPr marL="0" lvl="0" indent="0" algn="ctr" rtl="0">
              <a:lnSpc>
                <a:spcPct val="120000"/>
              </a:lnSpc>
              <a:spcBef>
                <a:spcPts val="0"/>
              </a:spcBef>
              <a:spcAft>
                <a:spcPts val="0"/>
              </a:spcAft>
              <a:buNone/>
            </a:pPr>
            <a:r>
              <a:rPr lang="en-US" sz="1800">
                <a:solidFill>
                  <a:schemeClr val="lt2"/>
                </a:solidFill>
                <a:latin typeface="Cinzel"/>
                <a:ea typeface="Cinzel"/>
                <a:cs typeface="Cinzel"/>
                <a:sym typeface="Cinzel"/>
              </a:rPr>
              <a:t>Food and Drug Administration: Responsible for monitoring the safety and effectiveness of cosmetics; enforces the standards of the Food, Drug, and Cosmetics Act </a:t>
            </a:r>
            <a:r>
              <a:rPr lang="en-US" sz="1800" u="sng">
                <a:solidFill>
                  <a:schemeClr val="lt2"/>
                </a:solidFill>
                <a:latin typeface="Cinzel"/>
                <a:ea typeface="Cinzel"/>
                <a:cs typeface="Cinzel"/>
                <a:sym typeface="Cinzel"/>
              </a:rPr>
              <a:t>www.FDA.gov</a:t>
            </a:r>
            <a:endParaRPr sz="1800" u="sng">
              <a:solidFill>
                <a:schemeClr val="lt2"/>
              </a:solidFill>
              <a:latin typeface="Cinzel"/>
              <a:ea typeface="Cinzel"/>
              <a:cs typeface="Cinzel"/>
              <a:sym typeface="Cinzel"/>
            </a:endParaRPr>
          </a:p>
          <a:p>
            <a:pPr marL="0" lvl="0" indent="0" algn="ctr" rtl="0">
              <a:lnSpc>
                <a:spcPct val="120000"/>
              </a:lnSpc>
              <a:spcBef>
                <a:spcPts val="0"/>
              </a:spcBef>
              <a:spcAft>
                <a:spcPts val="0"/>
              </a:spcAft>
              <a:buNone/>
            </a:pPr>
            <a:r>
              <a:rPr lang="en-US" sz="1800">
                <a:solidFill>
                  <a:schemeClr val="lt2"/>
                </a:solidFill>
                <a:latin typeface="Cinzel"/>
                <a:ea typeface="Cinzel"/>
                <a:cs typeface="Cinzel"/>
                <a:sym typeface="Cinzel"/>
              </a:rPr>
              <a:t>Federal Trade Commission: enforces laws regarding competition practices; prevents the sale of counterfeit products </a:t>
            </a:r>
            <a:r>
              <a:rPr lang="en-US" sz="1800" u="sng">
                <a:solidFill>
                  <a:schemeClr val="lt2"/>
                </a:solidFill>
                <a:latin typeface="Cinzel"/>
                <a:ea typeface="Cinzel"/>
                <a:cs typeface="Cinzel"/>
                <a:sym typeface="Cinzel"/>
              </a:rPr>
              <a:t>www.ftc.gov</a:t>
            </a:r>
            <a:endParaRPr sz="1800" u="sng">
              <a:solidFill>
                <a:schemeClr val="lt2"/>
              </a:solidFill>
              <a:latin typeface="Cinzel"/>
              <a:ea typeface="Cinzel"/>
              <a:cs typeface="Cinzel"/>
              <a:sym typeface="Cinzel"/>
            </a:endParaRPr>
          </a:p>
          <a:p>
            <a:pPr marL="0" lvl="0" indent="0" algn="ctr" rtl="0">
              <a:lnSpc>
                <a:spcPct val="120000"/>
              </a:lnSpc>
              <a:spcBef>
                <a:spcPts val="0"/>
              </a:spcBef>
              <a:spcAft>
                <a:spcPts val="0"/>
              </a:spcAft>
              <a:buNone/>
            </a:pPr>
            <a:r>
              <a:rPr lang="en-US" sz="1800">
                <a:solidFill>
                  <a:schemeClr val="lt2"/>
                </a:solidFill>
                <a:latin typeface="Cinzel"/>
                <a:ea typeface="Cinzel"/>
                <a:cs typeface="Cinzel"/>
                <a:sym typeface="Cinzel"/>
              </a:rPr>
              <a:t>Internal Revenue Service: enforces tax law and raises revenue for federal government. </a:t>
            </a:r>
            <a:r>
              <a:rPr lang="en-US" sz="1800" u="sng">
                <a:solidFill>
                  <a:schemeClr val="lt2"/>
                </a:solidFill>
                <a:latin typeface="Cinzel"/>
                <a:ea typeface="Cinzel"/>
                <a:cs typeface="Cinzel"/>
                <a:sym typeface="Cinzel"/>
              </a:rPr>
              <a:t>www.irs.gov</a:t>
            </a:r>
            <a:endParaRPr sz="1800" u="sng">
              <a:solidFill>
                <a:schemeClr val="lt2"/>
              </a:solidFill>
              <a:latin typeface="Cinzel"/>
              <a:ea typeface="Cinzel"/>
              <a:cs typeface="Cinzel"/>
              <a:sym typeface="Cinzel"/>
            </a:endParaRPr>
          </a:p>
          <a:p>
            <a:pPr marL="0" lvl="0" indent="0" algn="ctr" rtl="0">
              <a:lnSpc>
                <a:spcPct val="120000"/>
              </a:lnSpc>
              <a:spcBef>
                <a:spcPts val="0"/>
              </a:spcBef>
              <a:spcAft>
                <a:spcPts val="0"/>
              </a:spcAft>
              <a:buNone/>
            </a:pPr>
            <a:r>
              <a:rPr lang="en-US" sz="1800">
                <a:solidFill>
                  <a:schemeClr val="lt2"/>
                </a:solidFill>
                <a:latin typeface="Cinzel"/>
                <a:ea typeface="Cinzel"/>
                <a:cs typeface="Cinzel"/>
                <a:sym typeface="Cinzel"/>
              </a:rPr>
              <a:t>Small Business Association (SBA): Responsible for helping small businesses </a:t>
            </a:r>
            <a:r>
              <a:rPr lang="en-US" sz="1800" u="sng">
                <a:solidFill>
                  <a:schemeClr val="lt2"/>
                </a:solidFill>
                <a:latin typeface="Cinzel"/>
                <a:ea typeface="Cinzel"/>
                <a:cs typeface="Cinzel"/>
                <a:sym typeface="Cinzel"/>
              </a:rPr>
              <a:t>www.sba.gov</a:t>
            </a:r>
            <a:endParaRPr sz="1800" u="sng">
              <a:solidFill>
                <a:schemeClr val="lt2"/>
              </a:solidFill>
              <a:latin typeface="Cinzel"/>
              <a:ea typeface="Cinzel"/>
              <a:cs typeface="Cinzel"/>
              <a:sym typeface="Cinzel"/>
            </a:endParaRPr>
          </a:p>
          <a:p>
            <a:pPr marL="0" lvl="0" indent="0" algn="ctr" rtl="0">
              <a:lnSpc>
                <a:spcPct val="120000"/>
              </a:lnSpc>
              <a:spcBef>
                <a:spcPts val="0"/>
              </a:spcBef>
              <a:spcAft>
                <a:spcPts val="0"/>
              </a:spcAft>
              <a:buNone/>
            </a:pPr>
            <a:r>
              <a:rPr lang="en-US" sz="1800">
                <a:solidFill>
                  <a:schemeClr val="lt2"/>
                </a:solidFill>
                <a:latin typeface="Cinzel"/>
                <a:ea typeface="Cinzel"/>
                <a:cs typeface="Cinzel"/>
                <a:sym typeface="Cinzel"/>
              </a:rPr>
              <a:t>Environmental Protection Agency (EPA) : responsible for setting guidelines for hazardous materials </a:t>
            </a:r>
            <a:r>
              <a:rPr lang="en-US" sz="1800" u="sng">
                <a:solidFill>
                  <a:schemeClr val="lt2"/>
                </a:solidFill>
                <a:latin typeface="Cinzel"/>
                <a:ea typeface="Cinzel"/>
                <a:cs typeface="Cinzel"/>
                <a:sym typeface="Cinzel"/>
              </a:rPr>
              <a:t>www.epa.gov</a:t>
            </a:r>
            <a:endParaRPr sz="1800" u="sng">
              <a:solidFill>
                <a:schemeClr val="lt2"/>
              </a:solidFill>
              <a:latin typeface="Cinzel"/>
              <a:ea typeface="Cinzel"/>
              <a:cs typeface="Cinzel"/>
              <a:sym typeface="Cinzel"/>
            </a:endParaRPr>
          </a:p>
          <a:p>
            <a:pPr marL="0" lvl="0" indent="0" algn="ctr" rtl="0">
              <a:lnSpc>
                <a:spcPct val="120000"/>
              </a:lnSpc>
              <a:spcBef>
                <a:spcPts val="0"/>
              </a:spcBef>
              <a:spcAft>
                <a:spcPts val="0"/>
              </a:spcAft>
              <a:buNone/>
            </a:pPr>
            <a:r>
              <a:rPr lang="en-US" sz="1800">
                <a:solidFill>
                  <a:schemeClr val="lt2"/>
                </a:solidFill>
                <a:latin typeface="Cinzel"/>
                <a:ea typeface="Cinzel"/>
                <a:cs typeface="Cinzel"/>
                <a:sym typeface="Cinzel"/>
              </a:rPr>
              <a:t>Occupational Safety and Health Administration OSHA: responsible for setting safe work standards for employees </a:t>
            </a:r>
            <a:r>
              <a:rPr lang="en-US" sz="1800" u="sng">
                <a:solidFill>
                  <a:schemeClr val="lt2"/>
                </a:solidFill>
                <a:latin typeface="Cinzel"/>
                <a:ea typeface="Cinzel"/>
                <a:cs typeface="Cinzel"/>
                <a:sym typeface="Cinzel"/>
              </a:rPr>
              <a:t>www.osha.gov</a:t>
            </a:r>
            <a:endParaRPr sz="1800" u="sng">
              <a:solidFill>
                <a:schemeClr val="lt2"/>
              </a:solidFill>
              <a:latin typeface="Cinzel"/>
              <a:ea typeface="Cinzel"/>
              <a:cs typeface="Cinzel"/>
              <a:sym typeface="Cinzel"/>
            </a:endParaRPr>
          </a:p>
          <a:p>
            <a:pPr marL="0" lvl="0" indent="0" algn="ctr" rtl="0">
              <a:lnSpc>
                <a:spcPct val="120000"/>
              </a:lnSpc>
              <a:spcBef>
                <a:spcPts val="0"/>
              </a:spcBef>
              <a:spcAft>
                <a:spcPts val="0"/>
              </a:spcAft>
              <a:buNone/>
            </a:pPr>
            <a:r>
              <a:rPr lang="en-US" sz="1800">
                <a:solidFill>
                  <a:schemeClr val="lt2"/>
                </a:solidFill>
                <a:latin typeface="Cinzel"/>
                <a:ea typeface="Cinzel"/>
                <a:cs typeface="Cinzel"/>
                <a:sym typeface="Cinzel"/>
              </a:rPr>
              <a:t>Equal opportunities commision: sets anti-discrimination laws and regulations </a:t>
            </a:r>
            <a:r>
              <a:rPr lang="en-US" sz="1800" u="sng">
                <a:solidFill>
                  <a:schemeClr val="lt2"/>
                </a:solidFill>
                <a:latin typeface="Cinzel"/>
                <a:ea typeface="Cinzel"/>
                <a:cs typeface="Cinzel"/>
                <a:sym typeface="Cinzel"/>
              </a:rPr>
              <a:t>www.eeoc.gov</a:t>
            </a:r>
            <a:endParaRPr sz="1800" u="sng">
              <a:solidFill>
                <a:schemeClr val="lt2"/>
              </a:solidFill>
              <a:latin typeface="Cinzel"/>
              <a:ea typeface="Cinzel"/>
              <a:cs typeface="Cinzel"/>
              <a:sym typeface="Cinzel"/>
            </a:endParaRPr>
          </a:p>
          <a:p>
            <a:pPr marL="0" lvl="0" indent="0" algn="l" rtl="0">
              <a:spcBef>
                <a:spcPts val="360"/>
              </a:spcBef>
              <a:spcAft>
                <a:spcPts val="0"/>
              </a:spcAft>
              <a:buNone/>
            </a:pPr>
            <a:endParaRPr>
              <a:latin typeface="Cinzel"/>
              <a:ea typeface="Cinzel"/>
              <a:cs typeface="Cinzel"/>
              <a:sym typeface="Cinze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5"/>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State Agencies</a:t>
            </a:r>
            <a:endParaRPr>
              <a:latin typeface="Cinzel"/>
              <a:ea typeface="Cinzel"/>
              <a:cs typeface="Cinzel"/>
              <a:sym typeface="Cinzel"/>
            </a:endParaRPr>
          </a:p>
        </p:txBody>
      </p:sp>
      <p:sp>
        <p:nvSpPr>
          <p:cNvPr id="243" name="Google Shape;243;p35"/>
          <p:cNvSpPr txBox="1">
            <a:spLocks noGrp="1"/>
          </p:cNvSpPr>
          <p:nvPr>
            <p:ph type="body" idx="1"/>
          </p:nvPr>
        </p:nvSpPr>
        <p:spPr>
          <a:xfrm>
            <a:off x="0" y="1331150"/>
            <a:ext cx="9144000" cy="5240400"/>
          </a:xfrm>
          <a:prstGeom prst="rect">
            <a:avLst/>
          </a:prstGeom>
        </p:spPr>
        <p:txBody>
          <a:bodyPr spcFirstLastPara="1" wrap="square" lIns="91425" tIns="45700" rIns="91425" bIns="45700" anchor="t" anchorCtr="0">
            <a:noAutofit/>
          </a:bodyPr>
          <a:lstStyle/>
          <a:p>
            <a:pPr marL="457200" lvl="0" indent="-342900" algn="ctr" rtl="0">
              <a:lnSpc>
                <a:spcPct val="115200"/>
              </a:lnSpc>
              <a:spcBef>
                <a:spcPts val="0"/>
              </a:spcBef>
              <a:spcAft>
                <a:spcPts val="0"/>
              </a:spcAft>
              <a:buNone/>
            </a:pPr>
            <a:r>
              <a:rPr lang="en-US" sz="2200">
                <a:solidFill>
                  <a:schemeClr val="lt2"/>
                </a:solidFill>
                <a:latin typeface="Cinzel"/>
                <a:ea typeface="Cinzel"/>
                <a:cs typeface="Cinzel"/>
                <a:sym typeface="Cinzel"/>
              </a:rPr>
              <a:t>State boards of cosmetology- responsible for regulating and licensing salons and cosmetologists www.dpor.virginia.gov</a:t>
            </a:r>
            <a:endParaRPr sz="2200">
              <a:solidFill>
                <a:schemeClr val="lt2"/>
              </a:solidFill>
              <a:latin typeface="Cinzel"/>
              <a:ea typeface="Cinzel"/>
              <a:cs typeface="Cinzel"/>
              <a:sym typeface="Cinzel"/>
            </a:endParaRPr>
          </a:p>
          <a:p>
            <a:pPr marL="457200" lvl="0" indent="-342900" algn="ctr" rtl="0">
              <a:lnSpc>
                <a:spcPct val="115200"/>
              </a:lnSpc>
              <a:spcBef>
                <a:spcPts val="0"/>
              </a:spcBef>
              <a:spcAft>
                <a:spcPts val="0"/>
              </a:spcAft>
              <a:buNone/>
            </a:pPr>
            <a:r>
              <a:rPr lang="en-US" sz="2200">
                <a:solidFill>
                  <a:schemeClr val="lt2"/>
                </a:solidFill>
                <a:latin typeface="Cinzel"/>
                <a:ea typeface="Cinzel"/>
                <a:cs typeface="Cinzel"/>
                <a:sym typeface="Cinzel"/>
              </a:rPr>
              <a:t>State department of labor- promulgates and enforces state labor laws and enforces workers compensation and unemployment insurance laws www.doli.virginia.gov</a:t>
            </a:r>
            <a:endParaRPr sz="2200">
              <a:solidFill>
                <a:schemeClr val="lt2"/>
              </a:solidFill>
              <a:latin typeface="Cinzel"/>
              <a:ea typeface="Cinzel"/>
              <a:cs typeface="Cinzel"/>
              <a:sym typeface="Cinzel"/>
            </a:endParaRPr>
          </a:p>
          <a:p>
            <a:pPr marL="457200" lvl="0" indent="-342900" algn="ctr" rtl="0">
              <a:lnSpc>
                <a:spcPct val="115200"/>
              </a:lnSpc>
              <a:spcBef>
                <a:spcPts val="0"/>
              </a:spcBef>
              <a:spcAft>
                <a:spcPts val="0"/>
              </a:spcAft>
              <a:buNone/>
            </a:pPr>
            <a:r>
              <a:rPr lang="en-US" sz="2200">
                <a:solidFill>
                  <a:schemeClr val="lt2"/>
                </a:solidFill>
                <a:latin typeface="Cinzel"/>
                <a:ea typeface="Cinzel"/>
                <a:cs typeface="Cinzel"/>
                <a:sym typeface="Cinzel"/>
              </a:rPr>
              <a:t>State department of Revenue- responsible for raising revenues for the state; levies and collects taxes www.tax.virginia.gov</a:t>
            </a:r>
            <a:endParaRPr sz="2200">
              <a:solidFill>
                <a:schemeClr val="lt2"/>
              </a:solidFill>
              <a:latin typeface="Cinzel"/>
              <a:ea typeface="Cinzel"/>
              <a:cs typeface="Cinzel"/>
              <a:sym typeface="Cinzel"/>
            </a:endParaRPr>
          </a:p>
          <a:p>
            <a:pPr marL="457200" lvl="0" indent="-342900" algn="ctr" rtl="0">
              <a:lnSpc>
                <a:spcPct val="115200"/>
              </a:lnSpc>
              <a:spcBef>
                <a:spcPts val="0"/>
              </a:spcBef>
              <a:spcAft>
                <a:spcPts val="0"/>
              </a:spcAft>
              <a:buNone/>
            </a:pPr>
            <a:r>
              <a:rPr lang="en-US" sz="2200">
                <a:solidFill>
                  <a:schemeClr val="lt2"/>
                </a:solidFill>
                <a:latin typeface="Cinzel"/>
                <a:ea typeface="Cinzel"/>
                <a:cs typeface="Cinzel"/>
                <a:sym typeface="Cinzel"/>
              </a:rPr>
              <a:t>Official Website of the Commonwealth of Virginia http://www.virginia.gov/cmsportal2/business_4096/index.html</a:t>
            </a:r>
            <a:endParaRPr sz="2200">
              <a:solidFill>
                <a:schemeClr val="lt2"/>
              </a:solidFill>
              <a:latin typeface="Cinzel"/>
              <a:ea typeface="Cinzel"/>
              <a:cs typeface="Cinzel"/>
              <a:sym typeface="Cinzel"/>
            </a:endParaRPr>
          </a:p>
          <a:p>
            <a:pPr marL="0" lvl="0" indent="0" algn="l" rtl="0">
              <a:spcBef>
                <a:spcPts val="36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6"/>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Financial Plan</a:t>
            </a:r>
            <a:endParaRPr>
              <a:latin typeface="Cinzel"/>
              <a:ea typeface="Cinzel"/>
              <a:cs typeface="Cinzel"/>
              <a:sym typeface="Cinzel"/>
            </a:endParaRPr>
          </a:p>
        </p:txBody>
      </p:sp>
      <p:sp>
        <p:nvSpPr>
          <p:cNvPr id="250" name="Google Shape;250;p36"/>
          <p:cNvSpPr txBox="1">
            <a:spLocks noGrp="1"/>
          </p:cNvSpPr>
          <p:nvPr>
            <p:ph type="body" idx="1"/>
          </p:nvPr>
        </p:nvSpPr>
        <p:spPr>
          <a:xfrm>
            <a:off x="457200" y="1905000"/>
            <a:ext cx="82296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latin typeface="Cinzel"/>
                <a:ea typeface="Cinzel"/>
                <a:cs typeface="Cinzel"/>
                <a:sym typeface="Cinzel"/>
              </a:rPr>
              <a:t>Refer to spreadsheet:</a:t>
            </a:r>
            <a:endParaRPr>
              <a:latin typeface="Cinzel"/>
              <a:ea typeface="Cinzel"/>
              <a:cs typeface="Cinzel"/>
              <a:sym typeface="Cinzel"/>
            </a:endParaRPr>
          </a:p>
          <a:p>
            <a:pPr marL="0" lvl="0" indent="0" algn="l" rtl="0">
              <a:spcBef>
                <a:spcPts val="360"/>
              </a:spcBef>
              <a:spcAft>
                <a:spcPts val="0"/>
              </a:spcAft>
              <a:buNone/>
            </a:pPr>
            <a:r>
              <a:rPr lang="en-US" u="sng">
                <a:solidFill>
                  <a:schemeClr val="hlink"/>
                </a:solidFill>
                <a:latin typeface="Cinzel"/>
                <a:ea typeface="Cinzel"/>
                <a:cs typeface="Cinzel"/>
                <a:sym typeface="Cinzel"/>
                <a:hlinkClick r:id="rId3"/>
              </a:rPr>
              <a:t>https://docs.google.com/spreadsheets/d/1A48GEJoyzuGLBMeocixKDHXGiftZzWLXEeLl2NPUT98/edit#gid=579870898</a:t>
            </a:r>
            <a:r>
              <a:rPr lang="en-US">
                <a:latin typeface="Cinzel"/>
                <a:ea typeface="Cinzel"/>
                <a:cs typeface="Cinzel"/>
                <a:sym typeface="Cinzel"/>
              </a:rPr>
              <a:t> </a:t>
            </a:r>
            <a:endParaRPr>
              <a:latin typeface="Cinzel"/>
              <a:ea typeface="Cinzel"/>
              <a:cs typeface="Cinzel"/>
              <a:sym typeface="Cinze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37"/>
          <p:cNvSpPr txBox="1">
            <a:spLocks noGrp="1"/>
          </p:cNvSpPr>
          <p:nvPr>
            <p:ph type="title"/>
          </p:nvPr>
        </p:nvSpPr>
        <p:spPr>
          <a:xfrm>
            <a:off x="457200" y="292100"/>
            <a:ext cx="8229600" cy="13842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latin typeface="Cinzel"/>
                <a:ea typeface="Cinzel"/>
                <a:cs typeface="Cinzel"/>
                <a:sym typeface="Cinzel"/>
              </a:rPr>
              <a:t>Risks and Rewards</a:t>
            </a:r>
            <a:endParaRPr>
              <a:latin typeface="Cinzel"/>
              <a:ea typeface="Cinzel"/>
              <a:cs typeface="Cinzel"/>
              <a:sym typeface="Cinzel"/>
            </a:endParaRPr>
          </a:p>
        </p:txBody>
      </p:sp>
      <p:sp>
        <p:nvSpPr>
          <p:cNvPr id="257" name="Google Shape;257;p37"/>
          <p:cNvSpPr txBox="1">
            <a:spLocks noGrp="1"/>
          </p:cNvSpPr>
          <p:nvPr>
            <p:ph type="body" idx="1"/>
          </p:nvPr>
        </p:nvSpPr>
        <p:spPr>
          <a:xfrm>
            <a:off x="0" y="1145800"/>
            <a:ext cx="9144000" cy="54933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sz="1800">
                <a:latin typeface="Cinzel"/>
                <a:ea typeface="Cinzel"/>
                <a:cs typeface="Cinzel"/>
                <a:sym typeface="Cinzel"/>
              </a:rPr>
              <a:t>Risks:</a:t>
            </a:r>
            <a:endParaRPr sz="1800">
              <a:latin typeface="Cinzel"/>
              <a:ea typeface="Cinzel"/>
              <a:cs typeface="Cinzel"/>
              <a:sym typeface="Cinzel"/>
            </a:endParaRPr>
          </a:p>
          <a:p>
            <a:pPr marL="457200" lvl="0" indent="-276860" algn="l" rtl="0">
              <a:spcBef>
                <a:spcPts val="360"/>
              </a:spcBef>
              <a:spcAft>
                <a:spcPts val="0"/>
              </a:spcAft>
              <a:buSzPts val="760"/>
              <a:buFont typeface="Cinzel"/>
              <a:buChar char="•"/>
            </a:pPr>
            <a:r>
              <a:rPr lang="en-US" sz="1800">
                <a:latin typeface="Cinzel"/>
                <a:ea typeface="Cinzel"/>
                <a:cs typeface="Cinzel"/>
                <a:sym typeface="Cinzel"/>
              </a:rPr>
              <a:t>Self employment</a:t>
            </a:r>
            <a:endParaRPr sz="1800">
              <a:latin typeface="Cinzel"/>
              <a:ea typeface="Cinzel"/>
              <a:cs typeface="Cinzel"/>
              <a:sym typeface="Cinzel"/>
            </a:endParaRPr>
          </a:p>
          <a:p>
            <a:pPr marL="914400" lvl="1" indent="-254000" algn="l" rtl="0">
              <a:spcBef>
                <a:spcPts val="0"/>
              </a:spcBef>
              <a:spcAft>
                <a:spcPts val="0"/>
              </a:spcAft>
              <a:buSzPts val="400"/>
              <a:buFont typeface="Cinzel"/>
              <a:buChar char="–"/>
            </a:pPr>
            <a:r>
              <a:rPr lang="en-US" sz="1400">
                <a:latin typeface="Cinzel"/>
                <a:ea typeface="Cinzel"/>
                <a:cs typeface="Cinzel"/>
                <a:sym typeface="Cinzel"/>
              </a:rPr>
              <a:t>The running of a business by myself if a huge undertaking, but one that I am fully prepared to entirely invest myself in. There is no room for delegation of most tasks involving the operation of the business and learning how to manage responsibilities will be key.</a:t>
            </a:r>
            <a:endParaRPr sz="1400">
              <a:latin typeface="Cinzel"/>
              <a:ea typeface="Cinzel"/>
              <a:cs typeface="Cinzel"/>
              <a:sym typeface="Cinzel"/>
            </a:endParaRPr>
          </a:p>
          <a:p>
            <a:pPr marL="457200" lvl="0" indent="-276860" algn="l" rtl="0">
              <a:spcBef>
                <a:spcPts val="0"/>
              </a:spcBef>
              <a:spcAft>
                <a:spcPts val="0"/>
              </a:spcAft>
              <a:buSzPts val="760"/>
              <a:buFont typeface="Cinzel"/>
              <a:buChar char="•"/>
            </a:pPr>
            <a:r>
              <a:rPr lang="en-US" sz="1800">
                <a:latin typeface="Cinzel"/>
                <a:ea typeface="Cinzel"/>
                <a:cs typeface="Cinzel"/>
                <a:sym typeface="Cinzel"/>
              </a:rPr>
              <a:t>Transient area</a:t>
            </a:r>
            <a:endParaRPr sz="1800">
              <a:latin typeface="Cinzel"/>
              <a:ea typeface="Cinzel"/>
              <a:cs typeface="Cinzel"/>
              <a:sym typeface="Cinzel"/>
            </a:endParaRPr>
          </a:p>
          <a:p>
            <a:pPr marL="914400" lvl="1" indent="-254000" algn="l" rtl="0">
              <a:spcBef>
                <a:spcPts val="0"/>
              </a:spcBef>
              <a:spcAft>
                <a:spcPts val="0"/>
              </a:spcAft>
              <a:buSzPts val="400"/>
              <a:buFont typeface="Cinzel"/>
              <a:buChar char="–"/>
            </a:pPr>
            <a:r>
              <a:rPr lang="en-US" sz="1400">
                <a:latin typeface="Cinzel"/>
                <a:ea typeface="Cinzel"/>
                <a:cs typeface="Cinzel"/>
                <a:sym typeface="Cinzel"/>
              </a:rPr>
              <a:t>Norfolk is home to a huge military population. Because of this, this means many of our customers may frequently be moving into and away from the area. While this does mean that it may be harder to keep some clients on a long term basis, this can be leveraged in order to try to gain customers who are new to the area.</a:t>
            </a:r>
            <a:endParaRPr sz="1400">
              <a:latin typeface="Cinzel"/>
              <a:ea typeface="Cinzel"/>
              <a:cs typeface="Cinzel"/>
              <a:sym typeface="Cinzel"/>
            </a:endParaRPr>
          </a:p>
          <a:p>
            <a:pPr marL="457200" lvl="0" indent="-342900" algn="l" rtl="0">
              <a:spcBef>
                <a:spcPts val="0"/>
              </a:spcBef>
              <a:spcAft>
                <a:spcPts val="0"/>
              </a:spcAft>
              <a:buSzPts val="1800"/>
              <a:buFont typeface="Cinzel"/>
              <a:buChar char="•"/>
            </a:pPr>
            <a:r>
              <a:rPr lang="en-US" sz="1800">
                <a:latin typeface="Cinzel"/>
                <a:ea typeface="Cinzel"/>
                <a:cs typeface="Cinzel"/>
                <a:sym typeface="Cinzel"/>
              </a:rPr>
              <a:t>Small operating space</a:t>
            </a:r>
            <a:endParaRPr sz="1800">
              <a:latin typeface="Cinzel"/>
              <a:ea typeface="Cinzel"/>
              <a:cs typeface="Cinzel"/>
              <a:sym typeface="Cinzel"/>
            </a:endParaRPr>
          </a:p>
          <a:p>
            <a:pPr marL="914400" lvl="1" indent="-317500" algn="l" rtl="0">
              <a:spcBef>
                <a:spcPts val="0"/>
              </a:spcBef>
              <a:spcAft>
                <a:spcPts val="0"/>
              </a:spcAft>
              <a:buSzPts val="1400"/>
              <a:buFont typeface="Cinzel"/>
              <a:buChar char="–"/>
            </a:pPr>
            <a:r>
              <a:rPr lang="en-US" sz="1400">
                <a:latin typeface="Cinzel"/>
                <a:ea typeface="Cinzel"/>
                <a:cs typeface="Cinzel"/>
                <a:sym typeface="Cinzel"/>
              </a:rPr>
              <a:t>The space that we will be opening in will be enough for three estheticians and not any more. This does mean that it will not be feasible to add on any additional estheticians should our customer base grow past the booking availability of three employees. However, the idea of moving to a larger space or opening a second location could always be revisited if this were to be the case.</a:t>
            </a:r>
            <a:endParaRPr sz="1400">
              <a:latin typeface="Cinzel"/>
              <a:ea typeface="Cinzel"/>
              <a:cs typeface="Cinzel"/>
              <a:sym typeface="Cinzel"/>
            </a:endParaRPr>
          </a:p>
          <a:p>
            <a:pPr marL="0" lvl="0" indent="0" algn="l" rtl="0">
              <a:spcBef>
                <a:spcPts val="360"/>
              </a:spcBef>
              <a:spcAft>
                <a:spcPts val="0"/>
              </a:spcAft>
              <a:buNone/>
            </a:pPr>
            <a:r>
              <a:rPr lang="en-US" sz="1800">
                <a:latin typeface="Cinzel"/>
                <a:ea typeface="Cinzel"/>
                <a:cs typeface="Cinzel"/>
                <a:sym typeface="Cinzel"/>
              </a:rPr>
              <a:t>Rewards:</a:t>
            </a:r>
            <a:endParaRPr sz="1800">
              <a:latin typeface="Cinzel"/>
              <a:ea typeface="Cinzel"/>
              <a:cs typeface="Cinzel"/>
              <a:sym typeface="Cinzel"/>
            </a:endParaRPr>
          </a:p>
          <a:p>
            <a:pPr marL="457200" lvl="0" indent="-317500" algn="l" rtl="0">
              <a:spcBef>
                <a:spcPts val="360"/>
              </a:spcBef>
              <a:spcAft>
                <a:spcPts val="0"/>
              </a:spcAft>
              <a:buSzPts val="1400"/>
              <a:buFont typeface="Cinzel"/>
              <a:buChar char="•"/>
            </a:pPr>
            <a:r>
              <a:rPr lang="en-US" sz="1400">
                <a:latin typeface="Cinzel"/>
                <a:ea typeface="Cinzel"/>
                <a:cs typeface="Cinzel"/>
                <a:sym typeface="Cinzel"/>
              </a:rPr>
              <a:t>Close personal relationships with clients grown out of the goal of this spa to be a safe and healing space.</a:t>
            </a:r>
            <a:endParaRPr sz="1400">
              <a:latin typeface="Cinzel"/>
              <a:ea typeface="Cinzel"/>
              <a:cs typeface="Cinzel"/>
              <a:sym typeface="Cinzel"/>
            </a:endParaRPr>
          </a:p>
          <a:p>
            <a:pPr marL="457200" lvl="0" indent="-317500" algn="l" rtl="0">
              <a:spcBef>
                <a:spcPts val="0"/>
              </a:spcBef>
              <a:spcAft>
                <a:spcPts val="0"/>
              </a:spcAft>
              <a:buSzPts val="1400"/>
              <a:buFont typeface="Cinzel"/>
              <a:buChar char="•"/>
            </a:pPr>
            <a:r>
              <a:rPr lang="en-US" sz="1400">
                <a:latin typeface="Cinzel"/>
                <a:ea typeface="Cinzel"/>
                <a:cs typeface="Cinzel"/>
                <a:sym typeface="Cinzel"/>
              </a:rPr>
              <a:t>Keeping up to date on the latest in skin care treatments in order to provide the best results for clients.</a:t>
            </a:r>
            <a:endParaRPr sz="1400">
              <a:latin typeface="Cinzel"/>
              <a:ea typeface="Cinzel"/>
              <a:cs typeface="Cinzel"/>
              <a:sym typeface="Cinzel"/>
            </a:endParaRPr>
          </a:p>
          <a:p>
            <a:pPr marL="457200" lvl="0" indent="-317500" algn="l" rtl="0">
              <a:spcBef>
                <a:spcPts val="0"/>
              </a:spcBef>
              <a:spcAft>
                <a:spcPts val="0"/>
              </a:spcAft>
              <a:buSzPts val="1400"/>
              <a:buFont typeface="Cinzel"/>
              <a:buChar char="•"/>
            </a:pPr>
            <a:r>
              <a:rPr lang="en-US" sz="1400">
                <a:latin typeface="Cinzel"/>
                <a:ea typeface="Cinzel"/>
                <a:cs typeface="Cinzel"/>
                <a:sym typeface="Cinzel"/>
              </a:rPr>
              <a:t>Providing supportive employment for all employees that allows for growth.</a:t>
            </a:r>
            <a:endParaRPr sz="1400">
              <a:latin typeface="Cinzel"/>
              <a:ea typeface="Cinzel"/>
              <a:cs typeface="Cinzel"/>
              <a:sym typeface="Cinzel"/>
            </a:endParaRPr>
          </a:p>
          <a:p>
            <a:pPr marL="457200" lvl="0" indent="-317500" algn="l" rtl="0">
              <a:spcBef>
                <a:spcPts val="0"/>
              </a:spcBef>
              <a:spcAft>
                <a:spcPts val="0"/>
              </a:spcAft>
              <a:buSzPts val="1400"/>
              <a:buFont typeface="Cinzel"/>
              <a:buChar char="•"/>
            </a:pPr>
            <a:r>
              <a:rPr lang="en-US" sz="1400">
                <a:latin typeface="Cinzel"/>
                <a:ea typeface="Cinzel"/>
                <a:cs typeface="Cinzel"/>
                <a:sym typeface="Cinzel"/>
              </a:rPr>
              <a:t>Having a successful small business with room for new prospects within the business.</a:t>
            </a:r>
            <a:endParaRPr sz="1400">
              <a:latin typeface="Cinzel"/>
              <a:ea typeface="Cinzel"/>
              <a:cs typeface="Cinzel"/>
              <a:sym typeface="Cinzel"/>
            </a:endParaRPr>
          </a:p>
        </p:txBody>
      </p:sp>
    </p:spTree>
  </p:cSld>
  <p:clrMapOvr>
    <a:masterClrMapping/>
  </p:clrMapOvr>
</p:sld>
</file>

<file path=ppt/theme/theme1.xml><?xml version="1.0" encoding="utf-8"?>
<a:theme xmlns:a="http://schemas.openxmlformats.org/drawingml/2006/main" name="1_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2519</Words>
  <Application>Microsoft Office PowerPoint</Application>
  <PresentationFormat>On-screen Show (4:3)</PresentationFormat>
  <Paragraphs>163</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Cinzel</vt:lpstr>
      <vt:lpstr>Great Vibes</vt:lpstr>
      <vt:lpstr>Arial</vt:lpstr>
      <vt:lpstr>Noto Sans Symbols</vt:lpstr>
      <vt:lpstr>Tahoma</vt:lpstr>
      <vt:lpstr>1_Ocean</vt:lpstr>
      <vt:lpstr>Ocean</vt:lpstr>
      <vt:lpstr>The Nightfall Spa</vt:lpstr>
      <vt:lpstr>PowerPoint Presentation</vt:lpstr>
      <vt:lpstr>Mission Statement</vt:lpstr>
      <vt:lpstr>The Menu</vt:lpstr>
      <vt:lpstr>Meet The Esthetician</vt:lpstr>
      <vt:lpstr>Location Demographics</vt:lpstr>
      <vt:lpstr>Advertisement</vt:lpstr>
      <vt:lpstr>Opportunities </vt:lpstr>
      <vt:lpstr>Treatment Benefits</vt:lpstr>
      <vt:lpstr>Business Concept</vt:lpstr>
      <vt:lpstr>Competition</vt:lpstr>
      <vt:lpstr>Goals</vt:lpstr>
      <vt:lpstr>Operations</vt:lpstr>
      <vt:lpstr>Business Qualifications</vt:lpstr>
      <vt:lpstr>Employee Handbook</vt:lpstr>
      <vt:lpstr>Employee handbook continued</vt:lpstr>
      <vt:lpstr>Handling Difficult Clients</vt:lpstr>
      <vt:lpstr>Guidelines for Success</vt:lpstr>
      <vt:lpstr>Filing and Record Keeping</vt:lpstr>
      <vt:lpstr>Licenses and Permits</vt:lpstr>
      <vt:lpstr>Federal Agencies</vt:lpstr>
      <vt:lpstr>State Agencies</vt:lpstr>
      <vt:lpstr>Financial Plan</vt:lpstr>
      <vt:lpstr>Risks and Rewards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Nightfall Spa</dc:title>
  <dc:creator>Deborah</dc:creator>
  <cp:lastModifiedBy>Saphonia Gee</cp:lastModifiedBy>
  <cp:revision>1</cp:revision>
  <dcterms:modified xsi:type="dcterms:W3CDTF">2021-09-29T14:37:03Z</dcterms:modified>
</cp:coreProperties>
</file>